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Lst>
  <p:sldSz cy="6858000" cx="9144000"/>
  <p:notesSz cx="6858000" cy="9144000"/>
  <p:embeddedFontLst>
    <p:embeddedFont>
      <p:font typeface="Montserrat"/>
      <p:regular r:id="rId41"/>
      <p:bold r:id="rId42"/>
      <p:italic r:id="rId43"/>
      <p:boldItalic r:id="rId44"/>
    </p:embeddedFont>
    <p:embeddedFont>
      <p:font typeface="Open Sans Light"/>
      <p:regular r:id="rId45"/>
      <p:bold r:id="rId46"/>
      <p:italic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49" roundtripDataSignature="AMtx7mjd3QKrBGjtw23wcuXr6cJqc5An/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BC2909C-081B-4464-984C-C4DAA2731004}">
  <a:tblStyle styleId="{2BC2909C-081B-4464-984C-C4DAA2731004}" styleName="Table_0">
    <a:wholeTbl>
      <a:tcTxStyle b="off" i="off">
        <a:font>
          <a:latin typeface="Montserrat"/>
          <a:ea typeface="Montserrat"/>
          <a:cs typeface="Montserrat"/>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2F0EA"/>
          </a:solidFill>
        </a:fill>
      </a:tcStyle>
    </a:wholeTbl>
    <a:band1H>
      <a:tcTxStyle/>
      <a:tcStyle>
        <a:fill>
          <a:solidFill>
            <a:srgbClr val="E4DFD4"/>
          </a:solidFill>
        </a:fill>
      </a:tcStyle>
    </a:band1H>
    <a:band2H>
      <a:tcTxStyle/>
    </a:band2H>
    <a:band1V>
      <a:tcTxStyle/>
      <a:tcStyle>
        <a:fill>
          <a:solidFill>
            <a:srgbClr val="E4DFD4"/>
          </a:solidFill>
        </a:fill>
      </a:tcStyle>
    </a:band1V>
    <a:band2V>
      <a:tcTxStyle/>
    </a:band2V>
    <a:lastCol>
      <a:tcTxStyle b="on" i="off">
        <a:font>
          <a:latin typeface="Montserrat"/>
          <a:ea typeface="Montserrat"/>
          <a:cs typeface="Montserrat"/>
        </a:font>
        <a:schemeClr val="lt1"/>
      </a:tcTxStyle>
      <a:tcStyle>
        <a:fill>
          <a:solidFill>
            <a:schemeClr val="accent1"/>
          </a:solidFill>
        </a:fill>
      </a:tcStyle>
    </a:lastCol>
    <a:firstCol>
      <a:tcTxStyle b="on" i="off">
        <a:font>
          <a:latin typeface="Montserrat"/>
          <a:ea typeface="Montserrat"/>
          <a:cs typeface="Montserrat"/>
        </a:font>
        <a:schemeClr val="lt1"/>
      </a:tcTxStyle>
      <a:tcStyle>
        <a:fill>
          <a:solidFill>
            <a:schemeClr val="accent1"/>
          </a:solidFill>
        </a:fill>
      </a:tcStyle>
    </a:firstCol>
    <a:lastRow>
      <a:tcTxStyle b="on" i="off">
        <a:font>
          <a:latin typeface="Montserrat"/>
          <a:ea typeface="Montserrat"/>
          <a:cs typeface="Montserrat"/>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Montserrat"/>
          <a:ea typeface="Montserrat"/>
          <a:cs typeface="Montserrat"/>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font" Target="fonts/Montserrat-bold.fntdata"/><Relationship Id="rId41" Type="http://schemas.openxmlformats.org/officeDocument/2006/relationships/font" Target="fonts/Montserrat-regular.fntdata"/><Relationship Id="rId44" Type="http://schemas.openxmlformats.org/officeDocument/2006/relationships/font" Target="fonts/Montserrat-boldItalic.fntdata"/><Relationship Id="rId43" Type="http://schemas.openxmlformats.org/officeDocument/2006/relationships/font" Target="fonts/Montserrat-italic.fntdata"/><Relationship Id="rId46" Type="http://schemas.openxmlformats.org/officeDocument/2006/relationships/font" Target="fonts/OpenSansLight-bold.fntdata"/><Relationship Id="rId45" Type="http://schemas.openxmlformats.org/officeDocument/2006/relationships/font" Target="fonts/OpenSansLight-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OpenSansLight-boldItalic.fntdata"/><Relationship Id="rId47" Type="http://schemas.openxmlformats.org/officeDocument/2006/relationships/font" Target="fonts/OpenSansLight-italic.fntdata"/><Relationship Id="rId49" Type="http://customschemas.google.com/relationships/presentationmetadata" Target="meta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hu-HU"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6" name="Google Shape;296;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7" name="Google Shape;417;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6" name="Google Shape;426;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5" name="Google Shape;435;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13:notes"/>
          <p:cNvSpPr/>
          <p:nvPr>
            <p:ph idx="2" type="sldImg"/>
          </p:nvPr>
        </p:nvSpPr>
        <p:spPr>
          <a:xfrm>
            <a:off x="917575" y="776288"/>
            <a:ext cx="4965700" cy="37242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443" name="Google Shape;443;p13:notes"/>
          <p:cNvSpPr txBox="1"/>
          <p:nvPr>
            <p:ph idx="1" type="body"/>
          </p:nvPr>
        </p:nvSpPr>
        <p:spPr>
          <a:xfrm>
            <a:off x="906463" y="4733925"/>
            <a:ext cx="4987925" cy="44196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None/>
            </a:pPr>
            <a:r>
              <a:rPr b="1" lang="hu-HU">
                <a:latin typeface="Arial"/>
                <a:ea typeface="Arial"/>
                <a:cs typeface="Arial"/>
                <a:sym typeface="Arial"/>
              </a:rPr>
              <a:t>Explanations to the columns:</a:t>
            </a:r>
            <a:endParaRPr/>
          </a:p>
          <a:p>
            <a:pPr indent="0" lvl="0" marL="0" rtl="0" algn="l">
              <a:lnSpc>
                <a:spcPct val="90000"/>
              </a:lnSpc>
              <a:spcBef>
                <a:spcPts val="0"/>
              </a:spcBef>
              <a:spcAft>
                <a:spcPts val="0"/>
              </a:spcAft>
              <a:buNone/>
            </a:pPr>
            <a:r>
              <a:rPr lang="hu-HU">
                <a:latin typeface="Arial"/>
                <a:ea typeface="Arial"/>
                <a:cs typeface="Arial"/>
                <a:sym typeface="Arial"/>
              </a:rPr>
              <a:t>1)</a:t>
            </a:r>
            <a:endParaRPr/>
          </a:p>
          <a:p>
            <a:pPr indent="0" lvl="0" marL="0" rtl="0" algn="l">
              <a:lnSpc>
                <a:spcPct val="90000"/>
              </a:lnSpc>
              <a:spcBef>
                <a:spcPts val="0"/>
              </a:spcBef>
              <a:spcAft>
                <a:spcPts val="0"/>
              </a:spcAft>
              <a:buNone/>
            </a:pPr>
            <a:r>
              <a:rPr lang="hu-HU">
                <a:latin typeface="Arial"/>
                <a:ea typeface="Arial"/>
                <a:cs typeface="Arial"/>
                <a:sym typeface="Arial"/>
              </a:rPr>
              <a:t>Of all the patients with depression only 60-70% seek help. This is partly because of the stigma related to depression, which hinders help seeking. Furthermore lack of knowledge and the disease symptoms itself contribute to the reduced rate of patients that approach professional care in the first place.</a:t>
            </a:r>
            <a:endParaRPr/>
          </a:p>
          <a:p>
            <a:pPr indent="0" lvl="0" marL="0" rtl="0" algn="l">
              <a:lnSpc>
                <a:spcPct val="90000"/>
              </a:lnSpc>
              <a:spcBef>
                <a:spcPts val="0"/>
              </a:spcBef>
              <a:spcAft>
                <a:spcPts val="0"/>
              </a:spcAft>
              <a:buNone/>
            </a:pPr>
            <a:r>
              <a:rPr lang="hu-HU">
                <a:latin typeface="Arial"/>
                <a:ea typeface="Arial"/>
                <a:cs typeface="Arial"/>
                <a:sym typeface="Arial"/>
              </a:rPr>
              <a:t>2)</a:t>
            </a:r>
            <a:endParaRPr/>
          </a:p>
          <a:p>
            <a:pPr indent="0" lvl="0" marL="0" rtl="0" algn="l">
              <a:lnSpc>
                <a:spcPct val="90000"/>
              </a:lnSpc>
              <a:spcBef>
                <a:spcPts val="0"/>
              </a:spcBef>
              <a:spcAft>
                <a:spcPts val="0"/>
              </a:spcAft>
              <a:buNone/>
            </a:pPr>
            <a:r>
              <a:rPr lang="hu-HU">
                <a:latin typeface="Arial"/>
                <a:ea typeface="Arial"/>
                <a:cs typeface="Arial"/>
                <a:sym typeface="Arial"/>
              </a:rPr>
              <a:t>At the primary care level most GPs are more familiar with physical diseases and complaints. Sometimes limited knowledge or own uncertainties regarding psychiatric disorders lead to an underdiagnoses. This is especially true, when patients mostly report physical symptoms and complaints.</a:t>
            </a:r>
            <a:endParaRPr/>
          </a:p>
          <a:p>
            <a:pPr indent="0" lvl="0" marL="0" rtl="0" algn="l">
              <a:lnSpc>
                <a:spcPct val="90000"/>
              </a:lnSpc>
              <a:spcBef>
                <a:spcPts val="0"/>
              </a:spcBef>
              <a:spcAft>
                <a:spcPts val="0"/>
              </a:spcAft>
              <a:buNone/>
            </a:pPr>
            <a:r>
              <a:rPr lang="hu-HU">
                <a:latin typeface="Arial"/>
                <a:ea typeface="Arial"/>
                <a:cs typeface="Arial"/>
                <a:sym typeface="Arial"/>
              </a:rPr>
              <a:t>3)</a:t>
            </a:r>
            <a:endParaRPr/>
          </a:p>
          <a:p>
            <a:pPr indent="0" lvl="0" marL="0" rtl="0" algn="l">
              <a:lnSpc>
                <a:spcPct val="90000"/>
              </a:lnSpc>
              <a:spcBef>
                <a:spcPts val="0"/>
              </a:spcBef>
              <a:spcAft>
                <a:spcPts val="0"/>
              </a:spcAft>
              <a:buNone/>
            </a:pPr>
            <a:r>
              <a:rPr lang="hu-HU">
                <a:latin typeface="Arial"/>
                <a:ea typeface="Arial"/>
                <a:cs typeface="Arial"/>
                <a:sym typeface="Arial"/>
              </a:rPr>
              <a:t>Despite being able to correctly diagnoses a depressive disorder, the treatment options are not completely clear in all cases. Lack of knowledge about evidence based psychotherapy or pharmacotherapy might lead to inadequate treatment.</a:t>
            </a:r>
            <a:endParaRPr/>
          </a:p>
          <a:p>
            <a:pPr indent="0" lvl="0" marL="0" rtl="0" algn="l">
              <a:lnSpc>
                <a:spcPct val="90000"/>
              </a:lnSpc>
              <a:spcBef>
                <a:spcPts val="0"/>
              </a:spcBef>
              <a:spcAft>
                <a:spcPts val="0"/>
              </a:spcAft>
              <a:buNone/>
            </a:pPr>
            <a:r>
              <a:rPr lang="hu-HU">
                <a:latin typeface="Arial"/>
                <a:ea typeface="Arial"/>
                <a:cs typeface="Arial"/>
                <a:sym typeface="Arial"/>
              </a:rPr>
              <a:t>4) </a:t>
            </a:r>
            <a:endParaRPr/>
          </a:p>
          <a:p>
            <a:pPr indent="0" lvl="0" marL="0" rtl="0" algn="l">
              <a:lnSpc>
                <a:spcPct val="90000"/>
              </a:lnSpc>
              <a:spcBef>
                <a:spcPts val="0"/>
              </a:spcBef>
              <a:spcAft>
                <a:spcPts val="0"/>
              </a:spcAft>
              <a:buNone/>
            </a:pPr>
            <a:r>
              <a:rPr lang="hu-HU">
                <a:latin typeface="Arial"/>
                <a:ea typeface="Arial"/>
                <a:cs typeface="Arial"/>
                <a:sym typeface="Arial"/>
              </a:rPr>
              <a:t>False beliefs such as getting addicted or experiencing a change in personality often cause a non-compliant behaviour of patients. Fearing a loss of autonomy and experiencing unsatisfaction with the side-effects of antidepressant treatment leads to a reduced rate of patients completing therapy.</a:t>
            </a:r>
            <a:endParaRPr>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p14:notes"/>
          <p:cNvSpPr/>
          <p:nvPr>
            <p:ph idx="2" type="sldImg"/>
          </p:nvPr>
        </p:nvSpPr>
        <p:spPr>
          <a:xfrm>
            <a:off x="919163" y="776288"/>
            <a:ext cx="4965700" cy="37242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482" name="Google Shape;482;p14:notes"/>
          <p:cNvSpPr txBox="1"/>
          <p:nvPr>
            <p:ph idx="1" type="body"/>
          </p:nvPr>
        </p:nvSpPr>
        <p:spPr>
          <a:xfrm>
            <a:off x="906463" y="4733925"/>
            <a:ext cx="4987925" cy="44196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b="1" lang="hu-HU">
                <a:latin typeface="Arial"/>
                <a:ea typeface="Arial"/>
                <a:cs typeface="Arial"/>
                <a:sym typeface="Arial"/>
              </a:rPr>
              <a:t>OPTIONAL SLIDE</a:t>
            </a:r>
            <a:endParaRPr/>
          </a:p>
          <a:p>
            <a:pPr indent="0" lvl="0" marL="0" rtl="0" algn="l">
              <a:spcBef>
                <a:spcPts val="0"/>
              </a:spcBef>
              <a:spcAft>
                <a:spcPts val="0"/>
              </a:spcAft>
              <a:buNone/>
            </a:pPr>
            <a:r>
              <a:t/>
            </a:r>
            <a:endParaRPr b="1">
              <a:latin typeface="Arial"/>
              <a:ea typeface="Arial"/>
              <a:cs typeface="Arial"/>
              <a:sym typeface="Arial"/>
            </a:endParaRPr>
          </a:p>
          <a:p>
            <a:pPr indent="0" lvl="0" marL="0" rtl="0" algn="l">
              <a:spcBef>
                <a:spcPts val="0"/>
              </a:spcBef>
              <a:spcAft>
                <a:spcPts val="0"/>
              </a:spcAft>
              <a:buNone/>
            </a:pPr>
            <a:r>
              <a:rPr b="1" lang="hu-HU">
                <a:latin typeface="Arial"/>
                <a:ea typeface="Arial"/>
                <a:cs typeface="Arial"/>
                <a:sym typeface="Arial"/>
              </a:rPr>
              <a:t>HINT TO TRAINERS:</a:t>
            </a:r>
            <a:endParaRPr/>
          </a:p>
          <a:p>
            <a:pPr indent="0" lvl="0" marL="0" rtl="0" algn="l">
              <a:spcBef>
                <a:spcPts val="0"/>
              </a:spcBef>
              <a:spcAft>
                <a:spcPts val="0"/>
              </a:spcAft>
              <a:buNone/>
            </a:pPr>
            <a:r>
              <a:rPr lang="hu-HU">
                <a:latin typeface="Arial"/>
                <a:ea typeface="Arial"/>
                <a:cs typeface="Arial"/>
                <a:sym typeface="Arial"/>
              </a:rPr>
              <a:t>This slide could be presented after a group discussion.</a:t>
            </a:r>
            <a:endParaRPr/>
          </a:p>
          <a:p>
            <a:pPr indent="0" lvl="0" marL="0" rtl="0" algn="l">
              <a:spcBef>
                <a:spcPts val="0"/>
              </a:spcBef>
              <a:spcAft>
                <a:spcPts val="0"/>
              </a:spcAft>
              <a:buNone/>
            </a:pPr>
            <a:r>
              <a:rPr lang="hu-HU">
                <a:latin typeface="Arial"/>
                <a:ea typeface="Arial"/>
                <a:cs typeface="Arial"/>
                <a:sym typeface="Arial"/>
              </a:rPr>
              <a:t>Participants could be asked to name reasons they can think of or they have experienced for underdiagnosis and to group them into groups of causes. </a:t>
            </a:r>
            <a:endParaRPr/>
          </a:p>
          <a:p>
            <a:pPr indent="0" lvl="0" marL="0" rtl="0" algn="l">
              <a:spcBef>
                <a:spcPts val="0"/>
              </a:spcBef>
              <a:spcAft>
                <a:spcPts val="0"/>
              </a:spcAft>
              <a:buNone/>
            </a:pPr>
            <a:r>
              <a:t/>
            </a:r>
            <a:endParaRPr>
              <a:latin typeface="Arial"/>
              <a:ea typeface="Arial"/>
              <a:cs typeface="Arial"/>
              <a:sym typeface="Arial"/>
            </a:endParaRPr>
          </a:p>
          <a:p>
            <a:pPr indent="0" lvl="0" marL="0" rtl="0" algn="l">
              <a:spcBef>
                <a:spcPts val="0"/>
              </a:spcBef>
              <a:spcAft>
                <a:spcPts val="0"/>
              </a:spcAft>
              <a:buNone/>
            </a:pPr>
            <a:r>
              <a:rPr lang="hu-HU">
                <a:latin typeface="Arial"/>
                <a:ea typeface="Arial"/>
                <a:cs typeface="Arial"/>
                <a:sym typeface="Arial"/>
              </a:rPr>
              <a:t>The GPs recognize only 50% of the depressed patients. That is because the patients are complaining only about phisical symptoms and also there is not enough time for one patient. Moreover in many cases the antidepressant is used as the only way of therapy however there are other ways of treatment which will be mentioned in the training.</a:t>
            </a:r>
            <a:endParaRPr>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p15:notes"/>
          <p:cNvSpPr/>
          <p:nvPr>
            <p:ph idx="2" type="sldImg"/>
          </p:nvPr>
        </p:nvSpPr>
        <p:spPr>
          <a:xfrm>
            <a:off x="919163" y="776288"/>
            <a:ext cx="4965700" cy="37242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491" name="Google Shape;491;p15:notes"/>
          <p:cNvSpPr txBox="1"/>
          <p:nvPr>
            <p:ph idx="1" type="body"/>
          </p:nvPr>
        </p:nvSpPr>
        <p:spPr>
          <a:xfrm>
            <a:off x="906463" y="4733925"/>
            <a:ext cx="4987925" cy="44196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b="1" lang="hu-HU">
                <a:latin typeface="Arial"/>
                <a:ea typeface="Arial"/>
                <a:cs typeface="Arial"/>
                <a:sym typeface="Arial"/>
              </a:rPr>
              <a:t>OPTIONAL SLIDE</a:t>
            </a:r>
            <a:endParaRPr/>
          </a:p>
          <a:p>
            <a:pPr indent="0" lvl="0" marL="0" rtl="0" algn="l">
              <a:spcBef>
                <a:spcPts val="0"/>
              </a:spcBef>
              <a:spcAft>
                <a:spcPts val="0"/>
              </a:spcAft>
              <a:buNone/>
            </a:pPr>
            <a:r>
              <a:t/>
            </a:r>
            <a:endParaRPr b="1">
              <a:latin typeface="Arial"/>
              <a:ea typeface="Arial"/>
              <a:cs typeface="Arial"/>
              <a:sym typeface="Arial"/>
            </a:endParaRPr>
          </a:p>
          <a:p>
            <a:pPr indent="0" lvl="0" marL="0" rtl="0" algn="l">
              <a:spcBef>
                <a:spcPts val="0"/>
              </a:spcBef>
              <a:spcAft>
                <a:spcPts val="0"/>
              </a:spcAft>
              <a:buNone/>
            </a:pPr>
            <a:r>
              <a:rPr b="1" lang="hu-HU">
                <a:latin typeface="Arial"/>
                <a:ea typeface="Arial"/>
                <a:cs typeface="Arial"/>
                <a:sym typeface="Arial"/>
              </a:rPr>
              <a:t>HINT TO TRAINERS:</a:t>
            </a:r>
            <a:endParaRPr/>
          </a:p>
          <a:p>
            <a:pPr indent="0" lvl="0" marL="0" rtl="0" algn="l">
              <a:spcBef>
                <a:spcPts val="0"/>
              </a:spcBef>
              <a:spcAft>
                <a:spcPts val="0"/>
              </a:spcAft>
              <a:buNone/>
            </a:pPr>
            <a:r>
              <a:rPr lang="hu-HU">
                <a:latin typeface="Arial"/>
                <a:ea typeface="Arial"/>
                <a:cs typeface="Arial"/>
                <a:sym typeface="Arial"/>
              </a:rPr>
              <a:t>This slide could be presented after a group discussion.</a:t>
            </a:r>
            <a:endParaRPr/>
          </a:p>
          <a:p>
            <a:pPr indent="0" lvl="0" marL="0" rtl="0" algn="l">
              <a:spcBef>
                <a:spcPts val="0"/>
              </a:spcBef>
              <a:spcAft>
                <a:spcPts val="0"/>
              </a:spcAft>
              <a:buNone/>
            </a:pPr>
            <a:r>
              <a:rPr lang="hu-HU">
                <a:latin typeface="Arial"/>
                <a:ea typeface="Arial"/>
                <a:cs typeface="Arial"/>
                <a:sym typeface="Arial"/>
              </a:rPr>
              <a:t>Participants could be asked to name reasons they can think of or they have experienced for undertreatment.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0" name="Google Shape;500;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8" name="Google Shape;508;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5" name="Google Shape;515;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hu-HU"/>
              <a:t>Mi a különbség a posztmodern kor embere és a korábbi emberek között? Miért a posztmodern ember depressziós, aki sokkal inkább jóllétben és biztonságban él, mint az előző korok emberei?</a:t>
            </a:r>
            <a:endParaRPr/>
          </a:p>
        </p:txBody>
      </p:sp>
      <p:sp>
        <p:nvSpPr>
          <p:cNvPr id="516" name="Google Shape;516;p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hu-HU"/>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8" name="Google Shape;528;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2" name="Google Shape;302;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0" name="Google Shape;540;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hu-HU"/>
              <a:t>A testünk még egy vadászó-gyújtögető test, mert 30e év kevés az evolúcióhoz</a:t>
            </a:r>
            <a:endParaRPr/>
          </a:p>
        </p:txBody>
      </p:sp>
      <p:sp>
        <p:nvSpPr>
          <p:cNvPr id="541" name="Google Shape;541;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hu-HU"/>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0" name="Google Shape;550;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1" name="Google Shape;561;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8" name="Google Shape;568;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p24:notes"/>
          <p:cNvSpPr/>
          <p:nvPr>
            <p:ph idx="2" type="sldImg"/>
          </p:nvPr>
        </p:nvSpPr>
        <p:spPr>
          <a:xfrm>
            <a:off x="919163" y="776288"/>
            <a:ext cx="4965700" cy="37242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580" name="Google Shape;580;p24:notes"/>
          <p:cNvSpPr txBox="1"/>
          <p:nvPr>
            <p:ph idx="1" type="body"/>
          </p:nvPr>
        </p:nvSpPr>
        <p:spPr>
          <a:xfrm>
            <a:off x="906463" y="4733925"/>
            <a:ext cx="4987925" cy="44196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b="1" lang="hu-HU">
                <a:solidFill>
                  <a:srgbClr val="344F7C"/>
                </a:solidFill>
                <a:latin typeface="Arial"/>
                <a:ea typeface="Arial"/>
                <a:cs typeface="Arial"/>
                <a:sym typeface="Arial"/>
              </a:rPr>
              <a:t>HINT TO RESEARCHERS:</a:t>
            </a:r>
            <a:endParaRPr/>
          </a:p>
          <a:p>
            <a:pPr indent="0" lvl="0" marL="0" rtl="0" algn="l">
              <a:spcBef>
                <a:spcPts val="0"/>
              </a:spcBef>
              <a:spcAft>
                <a:spcPts val="0"/>
              </a:spcAft>
              <a:buNone/>
            </a:pPr>
            <a:r>
              <a:t/>
            </a:r>
            <a:endParaRPr b="1">
              <a:solidFill>
                <a:srgbClr val="344F7C"/>
              </a:solidFill>
              <a:latin typeface="Arial"/>
              <a:ea typeface="Arial"/>
              <a:cs typeface="Arial"/>
              <a:sym typeface="Arial"/>
            </a:endParaRPr>
          </a:p>
          <a:p>
            <a:pPr indent="0" lvl="0" marL="0" rtl="0" algn="l">
              <a:spcBef>
                <a:spcPts val="0"/>
              </a:spcBef>
              <a:spcAft>
                <a:spcPts val="0"/>
              </a:spcAft>
              <a:buNone/>
            </a:pPr>
            <a:r>
              <a:rPr lang="hu-HU">
                <a:solidFill>
                  <a:srgbClr val="344F7C"/>
                </a:solidFill>
                <a:latin typeface="Arial"/>
                <a:ea typeface="Arial"/>
                <a:cs typeface="Arial"/>
                <a:sym typeface="Arial"/>
              </a:rPr>
              <a:t>! This might differ depending on national guidelines. Please refer to your own national guidelines when explaining this.</a:t>
            </a:r>
            <a:endParaRPr/>
          </a:p>
          <a:p>
            <a:pPr indent="0" lvl="0" marL="0" rtl="0" algn="l">
              <a:spcBef>
                <a:spcPts val="0"/>
              </a:spcBef>
              <a:spcAft>
                <a:spcPts val="0"/>
              </a:spcAft>
              <a:buNone/>
            </a:pPr>
            <a:r>
              <a:rPr lang="hu-HU">
                <a:solidFill>
                  <a:srgbClr val="344F7C"/>
                </a:solidFill>
                <a:latin typeface="Arial"/>
                <a:ea typeface="Arial"/>
                <a:cs typeface="Arial"/>
                <a:sym typeface="Arial"/>
              </a:rPr>
              <a:t>If other additional treatment options (e.g. self-help, physical activation etc.) are commonly used in your intervention regions as first choice treatment options, please feel free to add to this slide.</a:t>
            </a:r>
            <a:endParaRPr b="1">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0" name="Google Shape;590;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7" name="Google Shape;597;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8" name="Google Shape;608;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4" name="Google Shape;614;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4" name="Google Shape;624;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2" name="Google Shape;312;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313" name="Google Shape;313;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hu-HU"/>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p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1" name="Google Shape;631;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0" name="Google Shape;640;p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hu-HU"/>
              <a:t>A friendship benchben laikusoknak tanítottak meg LIPI-t, az egyetlen feltétel az volt hogy írástudónak kell lenni, hogy a study sheet-eket ki tudják tölteni. </a:t>
            </a:r>
            <a:endParaRPr/>
          </a:p>
        </p:txBody>
      </p:sp>
      <p:sp>
        <p:nvSpPr>
          <p:cNvPr id="641" name="Google Shape;641;p3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hu-HU"/>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p3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hu-HU"/>
              <a:t>‹#›</a:t>
            </a:fld>
            <a:endParaRPr/>
          </a:p>
        </p:txBody>
      </p:sp>
      <p:sp>
        <p:nvSpPr>
          <p:cNvPr id="653" name="Google Shape;653;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54" name="Google Shape;654;p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p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0" name="Google Shape;660;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p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7" name="Google Shape;667;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4:notes"/>
          <p:cNvSpPr/>
          <p:nvPr>
            <p:ph idx="2" type="sldImg"/>
          </p:nvPr>
        </p:nvSpPr>
        <p:spPr>
          <a:xfrm>
            <a:off x="1144588" y="714375"/>
            <a:ext cx="4575175" cy="3430588"/>
          </a:xfrm>
          <a:custGeom>
            <a:rect b="b" l="l" r="r" t="t"/>
            <a:pathLst>
              <a:path extrusionOk="0" h="120000" w="120000">
                <a:moveTo>
                  <a:pt x="0" y="0"/>
                </a:moveTo>
                <a:lnTo>
                  <a:pt x="120000" y="0"/>
                </a:lnTo>
                <a:lnTo>
                  <a:pt x="120000" y="120000"/>
                </a:lnTo>
                <a:lnTo>
                  <a:pt x="0" y="120000"/>
                </a:lnTo>
                <a:close/>
              </a:path>
            </a:pathLst>
          </a:custGeom>
          <a:noFill/>
          <a:ln>
            <a:noFill/>
          </a:ln>
        </p:spPr>
      </p:sp>
      <p:sp>
        <p:nvSpPr>
          <p:cNvPr id="322" name="Google Shape;322;p4:notes"/>
          <p:cNvSpPr txBox="1"/>
          <p:nvPr>
            <p:ph idx="1" type="body"/>
          </p:nvPr>
        </p:nvSpPr>
        <p:spPr>
          <a:xfrm>
            <a:off x="914508" y="4359995"/>
            <a:ext cx="5032190" cy="4070498"/>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hu-HU">
                <a:solidFill>
                  <a:srgbClr val="000000"/>
                </a:solidFill>
              </a:rPr>
              <a:t>Depression is a prevalent, severe, often recurrent and life-threatening disorder, closely linked to suicidality  </a:t>
            </a:r>
            <a:endParaRPr/>
          </a:p>
          <a:p>
            <a:pPr indent="0" lvl="0" marL="0" rtl="0" algn="l">
              <a:spcBef>
                <a:spcPts val="0"/>
              </a:spcBef>
              <a:spcAft>
                <a:spcPts val="0"/>
              </a:spcAft>
              <a:buNone/>
            </a:pPr>
            <a:r>
              <a:t/>
            </a:r>
            <a:endParaRPr b="1"/>
          </a:p>
          <a:p>
            <a:pPr indent="0" lvl="0" marL="0" rtl="0" algn="l">
              <a:spcBef>
                <a:spcPts val="0"/>
              </a:spcBef>
              <a:spcAft>
                <a:spcPts val="0"/>
              </a:spcAft>
              <a:buNone/>
            </a:pPr>
            <a:r>
              <a:rPr b="1" lang="hu-HU"/>
              <a:t>YLD = Years lived with disability</a:t>
            </a:r>
            <a:endParaRPr/>
          </a:p>
          <a:p>
            <a:pPr indent="0" lvl="0" marL="0" rtl="0" algn="l">
              <a:spcBef>
                <a:spcPts val="0"/>
              </a:spcBef>
              <a:spcAft>
                <a:spcPts val="0"/>
              </a:spcAft>
              <a:buNone/>
            </a:pPr>
            <a:r>
              <a:rPr lang="hu-HU"/>
              <a:t>YLD is calculated as the discounted present value of years lived in a condition multiplied by a disability or severity weight for that condition assigned on a scale from 0 (representing perfect health) to 1 (representing death). Weights closer to 1 imply that a year spent in that condition is perceived as being more equivalent to death than to a state of health.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5:notes"/>
          <p:cNvSpPr/>
          <p:nvPr>
            <p:ph idx="2" type="sldImg"/>
          </p:nvPr>
        </p:nvSpPr>
        <p:spPr>
          <a:xfrm>
            <a:off x="917575" y="742950"/>
            <a:ext cx="4967288" cy="37258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2" name="Google Shape;332;p5:notes"/>
          <p:cNvSpPr txBox="1"/>
          <p:nvPr>
            <p:ph idx="1" type="body"/>
          </p:nvPr>
        </p:nvSpPr>
        <p:spPr>
          <a:xfrm>
            <a:off x="906463" y="4716463"/>
            <a:ext cx="4984750" cy="4749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hu-HU">
                <a:latin typeface="Arial"/>
                <a:ea typeface="Arial"/>
                <a:cs typeface="Arial"/>
                <a:sym typeface="Arial"/>
              </a:rPr>
              <a:t>For the diagnosis of a depressive episode at least 2 of the core and at least 2 of the secondary criteria have to be present for at least 2 weeks.</a:t>
            </a:r>
            <a:endParaRPr>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a:p>
            <a:pPr indent="-285750" lvl="1" marL="742950" rtl="0" algn="l">
              <a:spcBef>
                <a:spcPts val="0"/>
              </a:spcBef>
              <a:spcAft>
                <a:spcPts val="0"/>
              </a:spcAft>
              <a:buNone/>
            </a:pPr>
            <a:r>
              <a:rPr lang="hu-HU">
                <a:latin typeface="Arial"/>
                <a:ea typeface="Arial"/>
                <a:cs typeface="Arial"/>
                <a:sym typeface="Arial"/>
              </a:rPr>
              <a:t>In typical mild, moderate, or severe depressive episodes, the patient suffers from lowering of mood, reduction of energy, and decrease in activity. Capacity for enjoyment, interest, and concentration is reduced, and marked tiredness after even minimum effort is common. Sleep is usually disturbed and appetite diminished. Self-esteem and self-confidence are almost always reduced and, even in the mild form, some ideas of guilt or worthlessness are often present. The lowered mood varies little from day to day, is unresponsive to circumstances and may be accompanied by so-called "somatic" symptoms, such as loss of interest and pleasurable feelings, waking in the morning several hours before the usual time, depression worst in the morning, marked psychomotor retardation, agitation, loss of appetite, weight loss, and loss of libido. Depending upon the number and severity of the symptoms, a depressive episode may be specified as mild, moderate or severe.</a:t>
            </a:r>
            <a:endParaRPr/>
          </a:p>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6:notes"/>
          <p:cNvSpPr/>
          <p:nvPr>
            <p:ph idx="2" type="sldImg"/>
          </p:nvPr>
        </p:nvSpPr>
        <p:spPr>
          <a:xfrm>
            <a:off x="917575" y="742950"/>
            <a:ext cx="4967288" cy="37258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354" name="Google Shape;354;p6:notes"/>
          <p:cNvSpPr txBox="1"/>
          <p:nvPr>
            <p:ph idx="1" type="body"/>
          </p:nvPr>
        </p:nvSpPr>
        <p:spPr>
          <a:xfrm>
            <a:off x="906463" y="4716463"/>
            <a:ext cx="4984750" cy="4749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b="1" lang="hu-HU">
                <a:latin typeface="Arial"/>
                <a:ea typeface="Arial"/>
                <a:cs typeface="Arial"/>
                <a:sym typeface="Arial"/>
              </a:rPr>
              <a:t>OPTIONAL SLIDE</a:t>
            </a:r>
            <a:endParaRPr/>
          </a:p>
          <a:p>
            <a:pPr indent="0" lvl="0" marL="0" rtl="0" algn="l">
              <a:spcBef>
                <a:spcPts val="0"/>
              </a:spcBef>
              <a:spcAft>
                <a:spcPts val="0"/>
              </a:spcAft>
              <a:buNone/>
            </a:pPr>
            <a:r>
              <a:t/>
            </a:r>
            <a:endParaRPr b="1">
              <a:latin typeface="Arial"/>
              <a:ea typeface="Arial"/>
              <a:cs typeface="Arial"/>
              <a:sym typeface="Arial"/>
            </a:endParaRPr>
          </a:p>
          <a:p>
            <a:pPr indent="0" lvl="0" marL="0" rtl="0" algn="l">
              <a:spcBef>
                <a:spcPts val="0"/>
              </a:spcBef>
              <a:spcAft>
                <a:spcPts val="0"/>
              </a:spcAft>
              <a:buNone/>
            </a:pPr>
            <a:r>
              <a:rPr lang="hu-HU">
                <a:latin typeface="Arial"/>
                <a:ea typeface="Arial"/>
                <a:cs typeface="Arial"/>
                <a:sym typeface="Arial"/>
              </a:rPr>
              <a:t>Mostly a depression causes physical symptoms. If the physical symptoms of a patient take center stage or rather the patient is complaining about his medical condition, this is also called a “somatic“ or “larval“ depression.</a:t>
            </a:r>
            <a:endParaRPr/>
          </a:p>
          <a:p>
            <a:pPr indent="0" lvl="0" marL="0" rtl="0" algn="l">
              <a:spcBef>
                <a:spcPts val="0"/>
              </a:spcBef>
              <a:spcAft>
                <a:spcPts val="0"/>
              </a:spcAft>
              <a:buNone/>
            </a:pPr>
            <a:r>
              <a:t/>
            </a:r>
            <a:endParaRPr>
              <a:latin typeface="Arial"/>
              <a:ea typeface="Arial"/>
              <a:cs typeface="Arial"/>
              <a:sym typeface="Arial"/>
            </a:endParaRPr>
          </a:p>
          <a:p>
            <a:pPr indent="0" lvl="0" marL="0" rtl="0" algn="l">
              <a:spcBef>
                <a:spcPts val="0"/>
              </a:spcBef>
              <a:spcAft>
                <a:spcPts val="0"/>
              </a:spcAft>
              <a:buNone/>
            </a:pPr>
            <a:r>
              <a:t/>
            </a:r>
            <a:endParaRPr b="1">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7:notes"/>
          <p:cNvSpPr/>
          <p:nvPr>
            <p:ph idx="2" type="sldImg"/>
          </p:nvPr>
        </p:nvSpPr>
        <p:spPr>
          <a:xfrm>
            <a:off x="919163" y="776288"/>
            <a:ext cx="4965700" cy="37242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385" name="Google Shape;385;p7:notes"/>
          <p:cNvSpPr txBox="1"/>
          <p:nvPr>
            <p:ph idx="1" type="body"/>
          </p:nvPr>
        </p:nvSpPr>
        <p:spPr>
          <a:xfrm>
            <a:off x="906463" y="4733925"/>
            <a:ext cx="4987925" cy="44196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b="1">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2" name="Google Shape;402;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9" name="Google Shape;409;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ímdia" showMasterSp="0">
  <p:cSld name="Címdia">
    <p:bg>
      <p:bgPr>
        <a:blipFill>
          <a:blip r:embed="rId2">
            <a:alphaModFix/>
          </a:blip>
          <a:stretch>
            <a:fillRect/>
          </a:stretch>
        </a:blipFill>
      </p:bgPr>
    </p:bg>
    <p:spTree>
      <p:nvGrpSpPr>
        <p:cNvPr id="18" name="Shape 18"/>
        <p:cNvGrpSpPr/>
        <p:nvPr/>
      </p:nvGrpSpPr>
      <p:grpSpPr>
        <a:xfrm>
          <a:off x="0" y="0"/>
          <a:ext cx="0" cy="0"/>
          <a:chOff x="0" y="0"/>
          <a:chExt cx="0" cy="0"/>
        </a:xfrm>
      </p:grpSpPr>
      <p:sp>
        <p:nvSpPr>
          <p:cNvPr id="19" name="Google Shape;19;p36"/>
          <p:cNvSpPr txBox="1"/>
          <p:nvPr>
            <p:ph idx="1" type="body"/>
          </p:nvPr>
        </p:nvSpPr>
        <p:spPr>
          <a:xfrm>
            <a:off x="1143000" y="2458370"/>
            <a:ext cx="6858000" cy="395427"/>
          </a:xfrm>
          <a:prstGeom prst="rect">
            <a:avLst/>
          </a:prstGeom>
          <a:noFill/>
          <a:ln>
            <a:noFill/>
          </a:ln>
        </p:spPr>
        <p:txBody>
          <a:bodyPr anchorCtr="0" anchor="ctr" bIns="45700" lIns="91425" spcFirstLastPara="1" rIns="91425" wrap="square" tIns="45700">
            <a:noAutofit/>
          </a:bodyPr>
          <a:lstStyle>
            <a:lvl1pPr indent="-228600" lvl="0" marL="457200" marR="0" algn="ctr">
              <a:lnSpc>
                <a:spcPct val="90000"/>
              </a:lnSpc>
              <a:spcBef>
                <a:spcPts val="750"/>
              </a:spcBef>
              <a:spcAft>
                <a:spcPts val="0"/>
              </a:spcAft>
              <a:buClr>
                <a:schemeClr val="lt2"/>
              </a:buClr>
              <a:buSzPts val="1800"/>
              <a:buFont typeface="Montserrat"/>
              <a:buNone/>
              <a:defRPr sz="1800">
                <a:solidFill>
                  <a:schemeClr val="lt2"/>
                </a:solidFil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0" name="Google Shape;20;p36"/>
          <p:cNvSpPr txBox="1"/>
          <p:nvPr>
            <p:ph idx="2" type="body"/>
          </p:nvPr>
        </p:nvSpPr>
        <p:spPr>
          <a:xfrm>
            <a:off x="1143000" y="1346487"/>
            <a:ext cx="6858000" cy="1088842"/>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750"/>
              </a:spcBef>
              <a:spcAft>
                <a:spcPts val="0"/>
              </a:spcAft>
              <a:buClr>
                <a:schemeClr val="lt1"/>
              </a:buClr>
              <a:buSzPts val="4500"/>
              <a:buNone/>
              <a:defRPr sz="4500">
                <a:solidFill>
                  <a:schemeClr val="lt1"/>
                </a:solidFil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1" name="Google Shape;21;p36"/>
          <p:cNvSpPr txBox="1"/>
          <p:nvPr>
            <p:ph idx="3" type="body"/>
          </p:nvPr>
        </p:nvSpPr>
        <p:spPr>
          <a:xfrm>
            <a:off x="1143000" y="3971597"/>
            <a:ext cx="6858000" cy="316208"/>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750"/>
              </a:spcBef>
              <a:spcAft>
                <a:spcPts val="0"/>
              </a:spcAft>
              <a:buClr>
                <a:schemeClr val="lt1"/>
              </a:buClr>
              <a:buSzPts val="1800"/>
              <a:buNone/>
              <a:defRPr sz="1800">
                <a:solidFill>
                  <a:schemeClr val="lt1"/>
                </a:solidFil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2" name="Google Shape;22;p36"/>
          <p:cNvSpPr txBox="1"/>
          <p:nvPr>
            <p:ph idx="4" type="body"/>
          </p:nvPr>
        </p:nvSpPr>
        <p:spPr>
          <a:xfrm>
            <a:off x="1143000" y="4375943"/>
            <a:ext cx="6858000" cy="704850"/>
          </a:xfrm>
          <a:prstGeom prst="rect">
            <a:avLst/>
          </a:prstGeom>
          <a:noFill/>
          <a:ln>
            <a:noFill/>
          </a:ln>
        </p:spPr>
        <p:txBody>
          <a:bodyPr anchorCtr="0" anchor="ctr" bIns="45700" lIns="91425" spcFirstLastPara="1" rIns="91425" wrap="square" tIns="45700">
            <a:noAutofit/>
          </a:bodyPr>
          <a:lstStyle>
            <a:lvl1pPr indent="-228600" lvl="0" marL="457200" marR="0" algn="ctr">
              <a:lnSpc>
                <a:spcPct val="90000"/>
              </a:lnSpc>
              <a:spcBef>
                <a:spcPts val="225"/>
              </a:spcBef>
              <a:spcAft>
                <a:spcPts val="0"/>
              </a:spcAft>
              <a:buClr>
                <a:schemeClr val="lt2"/>
              </a:buClr>
              <a:buSzPts val="1200"/>
              <a:buFont typeface="Montserrat"/>
              <a:buNone/>
              <a:defRPr sz="1200">
                <a:solidFill>
                  <a:schemeClr val="lt2"/>
                </a:solidFil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23" name="Google Shape;23;p36"/>
          <p:cNvPicPr preferRelativeResize="0"/>
          <p:nvPr/>
        </p:nvPicPr>
        <p:blipFill rotWithShape="1">
          <a:blip r:embed="rId3">
            <a:alphaModFix/>
          </a:blip>
          <a:srcRect b="0" l="0" r="0" t="0"/>
          <a:stretch/>
        </p:blipFill>
        <p:spPr>
          <a:xfrm>
            <a:off x="3536489" y="5778501"/>
            <a:ext cx="2071023" cy="92045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ím és függőleges szöveg">
  <p:cSld name="Cím és függőleges szöveg">
    <p:spTree>
      <p:nvGrpSpPr>
        <p:cNvPr id="71" name="Shape 71"/>
        <p:cNvGrpSpPr/>
        <p:nvPr/>
      </p:nvGrpSpPr>
      <p:grpSpPr>
        <a:xfrm>
          <a:off x="0" y="0"/>
          <a:ext cx="0" cy="0"/>
          <a:chOff x="0" y="0"/>
          <a:chExt cx="0" cy="0"/>
        </a:xfrm>
      </p:grpSpPr>
      <p:sp>
        <p:nvSpPr>
          <p:cNvPr id="72" name="Google Shape;72;p4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45"/>
          <p:cNvSpPr txBox="1"/>
          <p:nvPr>
            <p:ph idx="1" type="body"/>
          </p:nvPr>
        </p:nvSpPr>
        <p:spPr>
          <a:xfrm rot="5400000">
            <a:off x="2509838" y="-55562"/>
            <a:ext cx="4124325"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4" name="Google Shape;74;p45"/>
          <p:cNvSpPr txBox="1"/>
          <p:nvPr>
            <p:ph idx="2" type="body"/>
          </p:nvPr>
        </p:nvSpPr>
        <p:spPr>
          <a:xfrm>
            <a:off x="2462689" y="6134735"/>
            <a:ext cx="4212431" cy="720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0"/>
              </a:spcBef>
              <a:spcAft>
                <a:spcPts val="0"/>
              </a:spcAft>
              <a:buClr>
                <a:schemeClr val="lt2"/>
              </a:buClr>
              <a:buSzPts val="900"/>
              <a:buNone/>
              <a:defRPr b="0" sz="900">
                <a:solidFill>
                  <a:schemeClr val="lt2"/>
                </a:solidFill>
              </a:defRPr>
            </a:lvl1pPr>
            <a:lvl2pPr indent="-228600" lvl="1" marL="914400" algn="l">
              <a:lnSpc>
                <a:spcPct val="90000"/>
              </a:lnSpc>
              <a:spcBef>
                <a:spcPts val="375"/>
              </a:spcBef>
              <a:spcAft>
                <a:spcPts val="0"/>
              </a:spcAft>
              <a:buClr>
                <a:schemeClr val="dk1"/>
              </a:buClr>
              <a:buSzPts val="1500"/>
              <a:buFont typeface="Arial"/>
              <a:buNone/>
              <a:defRPr/>
            </a:lvl2pPr>
            <a:lvl3pPr indent="-342900" lvl="2" marL="1371600" algn="l">
              <a:lnSpc>
                <a:spcPct val="90000"/>
              </a:lnSpc>
              <a:spcBef>
                <a:spcPts val="375"/>
              </a:spcBef>
              <a:spcAft>
                <a:spcPts val="0"/>
              </a:spcAft>
              <a:buClr>
                <a:schemeClr val="dk1"/>
              </a:buClr>
              <a:buSzPts val="1800"/>
              <a:buChar char="•"/>
              <a:defRPr/>
            </a:lvl3pPr>
            <a:lvl4pPr indent="-228600" lvl="3" marL="1828800" algn="l">
              <a:lnSpc>
                <a:spcPct val="90000"/>
              </a:lnSpc>
              <a:spcBef>
                <a:spcPts val="375"/>
              </a:spcBef>
              <a:spcAft>
                <a:spcPts val="0"/>
              </a:spcAft>
              <a:buClr>
                <a:schemeClr val="dk1"/>
              </a:buClr>
              <a:buSzPts val="1200"/>
              <a:buNone/>
              <a:defRPr/>
            </a:lvl4pPr>
            <a:lvl5pPr indent="-228600" lvl="4" marL="2286000" algn="l">
              <a:lnSpc>
                <a:spcPct val="90000"/>
              </a:lnSpc>
              <a:spcBef>
                <a:spcPts val="375"/>
              </a:spcBef>
              <a:spcAft>
                <a:spcPts val="0"/>
              </a:spcAft>
              <a:buClr>
                <a:schemeClr val="dk1"/>
              </a:buClr>
              <a:buSzPts val="9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5" name="Google Shape;75;p45"/>
          <p:cNvSpPr txBox="1"/>
          <p:nvPr>
            <p:ph idx="3" type="body"/>
          </p:nvPr>
        </p:nvSpPr>
        <p:spPr>
          <a:xfrm>
            <a:off x="6678216" y="6134735"/>
            <a:ext cx="2465784" cy="720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0"/>
              </a:spcBef>
              <a:spcAft>
                <a:spcPts val="0"/>
              </a:spcAft>
              <a:buClr>
                <a:schemeClr val="lt2"/>
              </a:buClr>
              <a:buSzPts val="900"/>
              <a:buNone/>
              <a:defRPr b="0" i="0" sz="900">
                <a:solidFill>
                  <a:schemeClr val="lt2"/>
                </a:solidFil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üggőleges cím és szöveg">
  <p:cSld name="Függőleges cím és szöveg">
    <p:spTree>
      <p:nvGrpSpPr>
        <p:cNvPr id="76" name="Shape 76"/>
        <p:cNvGrpSpPr/>
        <p:nvPr/>
      </p:nvGrpSpPr>
      <p:grpSpPr>
        <a:xfrm>
          <a:off x="0" y="0"/>
          <a:ext cx="0" cy="0"/>
          <a:chOff x="0" y="0"/>
          <a:chExt cx="0" cy="0"/>
        </a:xfrm>
      </p:grpSpPr>
      <p:sp>
        <p:nvSpPr>
          <p:cNvPr id="77" name="Google Shape;77;p46"/>
          <p:cNvSpPr txBox="1"/>
          <p:nvPr>
            <p:ph type="title"/>
          </p:nvPr>
        </p:nvSpPr>
        <p:spPr>
          <a:xfrm rot="5400000">
            <a:off x="4805362" y="2241154"/>
            <a:ext cx="5581650" cy="183594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46"/>
          <p:cNvSpPr txBox="1"/>
          <p:nvPr>
            <p:ph idx="1" type="body"/>
          </p:nvPr>
        </p:nvSpPr>
        <p:spPr>
          <a:xfrm rot="5400000">
            <a:off x="738188" y="258765"/>
            <a:ext cx="5581650"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9" name="Google Shape;79;p46"/>
          <p:cNvSpPr txBox="1"/>
          <p:nvPr>
            <p:ph idx="2" type="body"/>
          </p:nvPr>
        </p:nvSpPr>
        <p:spPr>
          <a:xfrm>
            <a:off x="2462689" y="6134735"/>
            <a:ext cx="4212431" cy="720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0"/>
              </a:spcBef>
              <a:spcAft>
                <a:spcPts val="0"/>
              </a:spcAft>
              <a:buClr>
                <a:schemeClr val="lt2"/>
              </a:buClr>
              <a:buSzPts val="900"/>
              <a:buNone/>
              <a:defRPr b="0" sz="900">
                <a:solidFill>
                  <a:schemeClr val="lt2"/>
                </a:solidFill>
              </a:defRPr>
            </a:lvl1pPr>
            <a:lvl2pPr indent="-228600" lvl="1" marL="914400" algn="l">
              <a:lnSpc>
                <a:spcPct val="90000"/>
              </a:lnSpc>
              <a:spcBef>
                <a:spcPts val="375"/>
              </a:spcBef>
              <a:spcAft>
                <a:spcPts val="0"/>
              </a:spcAft>
              <a:buClr>
                <a:schemeClr val="dk1"/>
              </a:buClr>
              <a:buSzPts val="1500"/>
              <a:buFont typeface="Arial"/>
              <a:buNone/>
              <a:defRPr/>
            </a:lvl2pPr>
            <a:lvl3pPr indent="-342900" lvl="2" marL="1371600" algn="l">
              <a:lnSpc>
                <a:spcPct val="90000"/>
              </a:lnSpc>
              <a:spcBef>
                <a:spcPts val="375"/>
              </a:spcBef>
              <a:spcAft>
                <a:spcPts val="0"/>
              </a:spcAft>
              <a:buClr>
                <a:schemeClr val="dk1"/>
              </a:buClr>
              <a:buSzPts val="1800"/>
              <a:buChar char="•"/>
              <a:defRPr/>
            </a:lvl3pPr>
            <a:lvl4pPr indent="-228600" lvl="3" marL="1828800" algn="l">
              <a:lnSpc>
                <a:spcPct val="90000"/>
              </a:lnSpc>
              <a:spcBef>
                <a:spcPts val="375"/>
              </a:spcBef>
              <a:spcAft>
                <a:spcPts val="0"/>
              </a:spcAft>
              <a:buClr>
                <a:schemeClr val="dk1"/>
              </a:buClr>
              <a:buSzPts val="1200"/>
              <a:buNone/>
              <a:defRPr/>
            </a:lvl4pPr>
            <a:lvl5pPr indent="-228600" lvl="4" marL="2286000" algn="l">
              <a:lnSpc>
                <a:spcPct val="90000"/>
              </a:lnSpc>
              <a:spcBef>
                <a:spcPts val="375"/>
              </a:spcBef>
              <a:spcAft>
                <a:spcPts val="0"/>
              </a:spcAft>
              <a:buClr>
                <a:schemeClr val="dk1"/>
              </a:buClr>
              <a:buSzPts val="9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0" name="Google Shape;80;p46"/>
          <p:cNvSpPr txBox="1"/>
          <p:nvPr>
            <p:ph idx="3" type="body"/>
          </p:nvPr>
        </p:nvSpPr>
        <p:spPr>
          <a:xfrm>
            <a:off x="6678216" y="6134735"/>
            <a:ext cx="2465784" cy="720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0"/>
              </a:spcBef>
              <a:spcAft>
                <a:spcPts val="0"/>
              </a:spcAft>
              <a:buClr>
                <a:schemeClr val="lt2"/>
              </a:buClr>
              <a:buSzPts val="900"/>
              <a:buNone/>
              <a:defRPr b="0" i="0" sz="900">
                <a:solidFill>
                  <a:schemeClr val="lt2"/>
                </a:solidFil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áródia" showMasterSp="0">
  <p:cSld name="Záródia">
    <p:bg>
      <p:bgPr>
        <a:blipFill>
          <a:blip r:embed="rId2">
            <a:alphaModFix/>
          </a:blip>
          <a:stretch>
            <a:fillRect/>
          </a:stretch>
        </a:blipFill>
      </p:bgPr>
    </p:bg>
    <p:spTree>
      <p:nvGrpSpPr>
        <p:cNvPr id="81" name="Shape 81"/>
        <p:cNvGrpSpPr/>
        <p:nvPr/>
      </p:nvGrpSpPr>
      <p:grpSpPr>
        <a:xfrm>
          <a:off x="0" y="0"/>
          <a:ext cx="0" cy="0"/>
          <a:chOff x="0" y="0"/>
          <a:chExt cx="0" cy="0"/>
        </a:xfrm>
      </p:grpSpPr>
      <p:sp>
        <p:nvSpPr>
          <p:cNvPr id="82" name="Google Shape;82;p47"/>
          <p:cNvSpPr txBox="1"/>
          <p:nvPr>
            <p:ph idx="1" type="body"/>
          </p:nvPr>
        </p:nvSpPr>
        <p:spPr>
          <a:xfrm>
            <a:off x="1143000" y="2386149"/>
            <a:ext cx="6858000" cy="1123815"/>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750"/>
              </a:spcBef>
              <a:spcAft>
                <a:spcPts val="0"/>
              </a:spcAft>
              <a:buClr>
                <a:schemeClr val="lt1"/>
              </a:buClr>
              <a:buSzPts val="4500"/>
              <a:buNone/>
              <a:defRPr sz="4500">
                <a:solidFill>
                  <a:schemeClr val="lt1"/>
                </a:solidFil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3" name="Google Shape;83;p47"/>
          <p:cNvSpPr txBox="1"/>
          <p:nvPr>
            <p:ph idx="2" type="body"/>
          </p:nvPr>
        </p:nvSpPr>
        <p:spPr>
          <a:xfrm>
            <a:off x="1143000" y="3683866"/>
            <a:ext cx="6858000" cy="316208"/>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750"/>
              </a:spcBef>
              <a:spcAft>
                <a:spcPts val="0"/>
              </a:spcAft>
              <a:buClr>
                <a:schemeClr val="lt2"/>
              </a:buClr>
              <a:buSzPts val="1800"/>
              <a:buNone/>
              <a:defRPr sz="1800">
                <a:solidFill>
                  <a:schemeClr val="lt2"/>
                </a:solidFil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84" name="Google Shape;84;p47"/>
          <p:cNvPicPr preferRelativeResize="0"/>
          <p:nvPr/>
        </p:nvPicPr>
        <p:blipFill rotWithShape="1">
          <a:blip r:embed="rId3">
            <a:alphaModFix/>
          </a:blip>
          <a:srcRect b="0" l="0" r="0" t="0"/>
          <a:stretch/>
        </p:blipFill>
        <p:spPr>
          <a:xfrm>
            <a:off x="3536489" y="5778501"/>
            <a:ext cx="2071023" cy="92045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ím és tartalom" showMasterSp="0" type="obj">
  <p:cSld name="OBJECT">
    <p:spTree>
      <p:nvGrpSpPr>
        <p:cNvPr id="85" name="Shape 85"/>
        <p:cNvGrpSpPr/>
        <p:nvPr/>
      </p:nvGrpSpPr>
      <p:grpSpPr>
        <a:xfrm>
          <a:off x="0" y="0"/>
          <a:ext cx="0" cy="0"/>
          <a:chOff x="0" y="0"/>
          <a:chExt cx="0" cy="0"/>
        </a:xfrm>
      </p:grpSpPr>
      <p:sp>
        <p:nvSpPr>
          <p:cNvPr id="86" name="Google Shape;86;p48"/>
          <p:cNvSpPr txBox="1"/>
          <p:nvPr>
            <p:ph type="title"/>
          </p:nvPr>
        </p:nvSpPr>
        <p:spPr>
          <a:xfrm>
            <a:off x="447990" y="44624"/>
            <a:ext cx="4700075" cy="93610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Font typeface="Montserrat"/>
              <a:buNone/>
              <a:defRPr sz="1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48"/>
          <p:cNvSpPr txBox="1"/>
          <p:nvPr>
            <p:ph idx="1" type="body"/>
          </p:nvPr>
        </p:nvSpPr>
        <p:spPr>
          <a:xfrm>
            <a:off x="628650" y="1825410"/>
            <a:ext cx="7886700" cy="412361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8" name="Google Shape;88;p48"/>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Montserrat"/>
                <a:ea typeface="Montserrat"/>
                <a:cs typeface="Montserrat"/>
                <a:sym typeface="Montserrat"/>
              </a:defRPr>
            </a:lvl1pPr>
            <a:lvl2pPr lvl="1"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2pPr>
            <a:lvl3pPr lvl="2"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3pPr>
            <a:lvl4pPr lvl="3"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4pPr>
            <a:lvl5pPr lvl="4"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5pPr>
            <a:lvl6pPr lvl="5"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6pPr>
            <a:lvl7pPr lvl="6"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7pPr>
            <a:lvl8pPr lvl="7"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8pPr>
            <a:lvl9pPr lvl="8"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9pPr>
          </a:lstStyle>
          <a:p/>
        </p:txBody>
      </p:sp>
      <p:sp>
        <p:nvSpPr>
          <p:cNvPr id="89" name="Google Shape;89;p48"/>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Montserrat"/>
                <a:ea typeface="Montserrat"/>
                <a:cs typeface="Montserrat"/>
                <a:sym typeface="Montserrat"/>
              </a:defRPr>
            </a:lvl1pPr>
            <a:lvl2pPr lvl="1"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2pPr>
            <a:lvl3pPr lvl="2"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3pPr>
            <a:lvl4pPr lvl="3"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4pPr>
            <a:lvl5pPr lvl="4"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5pPr>
            <a:lvl6pPr lvl="5"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6pPr>
            <a:lvl7pPr lvl="6"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7pPr>
            <a:lvl8pPr lvl="7"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8pPr>
            <a:lvl9pPr lvl="8"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9pPr>
          </a:lstStyle>
          <a:p/>
        </p:txBody>
      </p:sp>
      <p:sp>
        <p:nvSpPr>
          <p:cNvPr id="90" name="Google Shape;90;p48"/>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350">
                <a:solidFill>
                  <a:srgbClr val="242F62"/>
                </a:solidFill>
                <a:latin typeface="Montserrat"/>
                <a:ea typeface="Montserrat"/>
                <a:cs typeface="Montserrat"/>
                <a:sym typeface="Montserrat"/>
              </a:defRPr>
            </a:lvl1pPr>
            <a:lvl2pPr indent="0" lvl="1" marL="0" marR="0" rtl="0" algn="l">
              <a:spcBef>
                <a:spcPts val="0"/>
              </a:spcBef>
              <a:buNone/>
              <a:defRPr sz="1350">
                <a:solidFill>
                  <a:srgbClr val="242F62"/>
                </a:solidFill>
                <a:latin typeface="Montserrat"/>
                <a:ea typeface="Montserrat"/>
                <a:cs typeface="Montserrat"/>
                <a:sym typeface="Montserrat"/>
              </a:defRPr>
            </a:lvl2pPr>
            <a:lvl3pPr indent="0" lvl="2" marL="0" marR="0" rtl="0" algn="l">
              <a:spcBef>
                <a:spcPts val="0"/>
              </a:spcBef>
              <a:buNone/>
              <a:defRPr sz="1350">
                <a:solidFill>
                  <a:srgbClr val="242F62"/>
                </a:solidFill>
                <a:latin typeface="Montserrat"/>
                <a:ea typeface="Montserrat"/>
                <a:cs typeface="Montserrat"/>
                <a:sym typeface="Montserrat"/>
              </a:defRPr>
            </a:lvl3pPr>
            <a:lvl4pPr indent="0" lvl="3" marL="0" marR="0" rtl="0" algn="l">
              <a:spcBef>
                <a:spcPts val="0"/>
              </a:spcBef>
              <a:buNone/>
              <a:defRPr sz="1350">
                <a:solidFill>
                  <a:srgbClr val="242F62"/>
                </a:solidFill>
                <a:latin typeface="Montserrat"/>
                <a:ea typeface="Montserrat"/>
                <a:cs typeface="Montserrat"/>
                <a:sym typeface="Montserrat"/>
              </a:defRPr>
            </a:lvl4pPr>
            <a:lvl5pPr indent="0" lvl="4" marL="0" marR="0" rtl="0" algn="l">
              <a:spcBef>
                <a:spcPts val="0"/>
              </a:spcBef>
              <a:buNone/>
              <a:defRPr sz="1350">
                <a:solidFill>
                  <a:srgbClr val="242F62"/>
                </a:solidFill>
                <a:latin typeface="Montserrat"/>
                <a:ea typeface="Montserrat"/>
                <a:cs typeface="Montserrat"/>
                <a:sym typeface="Montserrat"/>
              </a:defRPr>
            </a:lvl5pPr>
            <a:lvl6pPr indent="0" lvl="5" marL="0" marR="0" rtl="0" algn="l">
              <a:spcBef>
                <a:spcPts val="0"/>
              </a:spcBef>
              <a:buNone/>
              <a:defRPr sz="1350">
                <a:solidFill>
                  <a:srgbClr val="242F62"/>
                </a:solidFill>
                <a:latin typeface="Montserrat"/>
                <a:ea typeface="Montserrat"/>
                <a:cs typeface="Montserrat"/>
                <a:sym typeface="Montserrat"/>
              </a:defRPr>
            </a:lvl6pPr>
            <a:lvl7pPr indent="0" lvl="6" marL="0" marR="0" rtl="0" algn="l">
              <a:spcBef>
                <a:spcPts val="0"/>
              </a:spcBef>
              <a:buNone/>
              <a:defRPr sz="1350">
                <a:solidFill>
                  <a:srgbClr val="242F62"/>
                </a:solidFill>
                <a:latin typeface="Montserrat"/>
                <a:ea typeface="Montserrat"/>
                <a:cs typeface="Montserrat"/>
                <a:sym typeface="Montserrat"/>
              </a:defRPr>
            </a:lvl7pPr>
            <a:lvl8pPr indent="0" lvl="7" marL="0" marR="0" rtl="0" algn="l">
              <a:spcBef>
                <a:spcPts val="0"/>
              </a:spcBef>
              <a:buNone/>
              <a:defRPr sz="1350">
                <a:solidFill>
                  <a:srgbClr val="242F62"/>
                </a:solidFill>
                <a:latin typeface="Montserrat"/>
                <a:ea typeface="Montserrat"/>
                <a:cs typeface="Montserrat"/>
                <a:sym typeface="Montserrat"/>
              </a:defRPr>
            </a:lvl8pPr>
            <a:lvl9pPr indent="0" lvl="8" marL="0" marR="0" rtl="0" algn="l">
              <a:spcBef>
                <a:spcPts val="0"/>
              </a:spcBef>
              <a:buNone/>
              <a:defRPr sz="1350">
                <a:solidFill>
                  <a:srgbClr val="242F6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2 tartalomrész" type="twoObj">
  <p:cSld name="TWO_OBJECTS">
    <p:spTree>
      <p:nvGrpSpPr>
        <p:cNvPr id="91" name="Shape 91"/>
        <p:cNvGrpSpPr/>
        <p:nvPr/>
      </p:nvGrpSpPr>
      <p:grpSpPr>
        <a:xfrm>
          <a:off x="0" y="0"/>
          <a:ext cx="0" cy="0"/>
          <a:chOff x="0" y="0"/>
          <a:chExt cx="0" cy="0"/>
        </a:xfrm>
      </p:grpSpPr>
      <p:sp>
        <p:nvSpPr>
          <p:cNvPr id="92" name="Google Shape;92;p49"/>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 name="Google Shape;93;p49"/>
          <p:cNvSpPr txBox="1"/>
          <p:nvPr>
            <p:ph idx="1" type="body"/>
          </p:nvPr>
        </p:nvSpPr>
        <p:spPr>
          <a:xfrm>
            <a:off x="457200" y="1600204"/>
            <a:ext cx="4038600" cy="4525963"/>
          </a:xfrm>
          <a:prstGeom prst="rect">
            <a:avLst/>
          </a:prstGeom>
          <a:noFill/>
          <a:ln>
            <a:noFill/>
          </a:ln>
        </p:spPr>
        <p:txBody>
          <a:bodyPr anchorCtr="0" anchor="t" bIns="45700" lIns="91425" spcFirstLastPara="1" rIns="91425" wrap="square" tIns="45700">
            <a:normAutofit/>
          </a:bodyPr>
          <a:lstStyle>
            <a:lvl1pPr indent="-328612" lvl="0" marL="457200" algn="l">
              <a:lnSpc>
                <a:spcPct val="90000"/>
              </a:lnSpc>
              <a:spcBef>
                <a:spcPts val="750"/>
              </a:spcBef>
              <a:spcAft>
                <a:spcPts val="0"/>
              </a:spcAft>
              <a:buClr>
                <a:schemeClr val="dk1"/>
              </a:buClr>
              <a:buSzPts val="1575"/>
              <a:buChar char="•"/>
              <a:defRPr sz="1575"/>
            </a:lvl1pPr>
            <a:lvl2pPr indent="-314325" lvl="1" marL="914400" algn="l">
              <a:lnSpc>
                <a:spcPct val="90000"/>
              </a:lnSpc>
              <a:spcBef>
                <a:spcPts val="375"/>
              </a:spcBef>
              <a:spcAft>
                <a:spcPts val="0"/>
              </a:spcAft>
              <a:buClr>
                <a:schemeClr val="dk1"/>
              </a:buClr>
              <a:buSzPts val="1350"/>
              <a:buChar char="•"/>
              <a:defRPr sz="1350"/>
            </a:lvl2pPr>
            <a:lvl3pPr indent="-300037" lvl="2" marL="1371600" algn="l">
              <a:lnSpc>
                <a:spcPct val="90000"/>
              </a:lnSpc>
              <a:spcBef>
                <a:spcPts val="375"/>
              </a:spcBef>
              <a:spcAft>
                <a:spcPts val="0"/>
              </a:spcAft>
              <a:buClr>
                <a:schemeClr val="dk1"/>
              </a:buClr>
              <a:buSzPts val="1125"/>
              <a:buChar char="•"/>
              <a:defRPr sz="1125"/>
            </a:lvl3pPr>
            <a:lvl4pPr indent="-292925" lvl="3" marL="1828800" algn="l">
              <a:lnSpc>
                <a:spcPct val="90000"/>
              </a:lnSpc>
              <a:spcBef>
                <a:spcPts val="375"/>
              </a:spcBef>
              <a:spcAft>
                <a:spcPts val="0"/>
              </a:spcAft>
              <a:buClr>
                <a:schemeClr val="dk1"/>
              </a:buClr>
              <a:buSzPts val="1013"/>
              <a:buChar char="•"/>
              <a:defRPr sz="1013"/>
            </a:lvl4pPr>
            <a:lvl5pPr indent="-292925" lvl="4" marL="2286000" algn="l">
              <a:lnSpc>
                <a:spcPct val="90000"/>
              </a:lnSpc>
              <a:spcBef>
                <a:spcPts val="375"/>
              </a:spcBef>
              <a:spcAft>
                <a:spcPts val="0"/>
              </a:spcAft>
              <a:buClr>
                <a:schemeClr val="dk1"/>
              </a:buClr>
              <a:buSzPts val="1013"/>
              <a:buChar char="•"/>
              <a:defRPr sz="1013"/>
            </a:lvl5pPr>
            <a:lvl6pPr indent="-292925" lvl="5" marL="2743200" algn="l">
              <a:lnSpc>
                <a:spcPct val="90000"/>
              </a:lnSpc>
              <a:spcBef>
                <a:spcPts val="375"/>
              </a:spcBef>
              <a:spcAft>
                <a:spcPts val="0"/>
              </a:spcAft>
              <a:buClr>
                <a:schemeClr val="dk1"/>
              </a:buClr>
              <a:buSzPts val="1013"/>
              <a:buChar char="•"/>
              <a:defRPr sz="1013"/>
            </a:lvl6pPr>
            <a:lvl7pPr indent="-292925" lvl="6" marL="3200400" algn="l">
              <a:lnSpc>
                <a:spcPct val="90000"/>
              </a:lnSpc>
              <a:spcBef>
                <a:spcPts val="375"/>
              </a:spcBef>
              <a:spcAft>
                <a:spcPts val="0"/>
              </a:spcAft>
              <a:buClr>
                <a:schemeClr val="dk1"/>
              </a:buClr>
              <a:buSzPts val="1013"/>
              <a:buChar char="•"/>
              <a:defRPr sz="1013"/>
            </a:lvl7pPr>
            <a:lvl8pPr indent="-292925" lvl="7" marL="3657600" algn="l">
              <a:lnSpc>
                <a:spcPct val="90000"/>
              </a:lnSpc>
              <a:spcBef>
                <a:spcPts val="375"/>
              </a:spcBef>
              <a:spcAft>
                <a:spcPts val="0"/>
              </a:spcAft>
              <a:buClr>
                <a:schemeClr val="dk1"/>
              </a:buClr>
              <a:buSzPts val="1013"/>
              <a:buChar char="•"/>
              <a:defRPr sz="1013"/>
            </a:lvl8pPr>
            <a:lvl9pPr indent="-292925" lvl="8" marL="4114800" algn="l">
              <a:lnSpc>
                <a:spcPct val="90000"/>
              </a:lnSpc>
              <a:spcBef>
                <a:spcPts val="375"/>
              </a:spcBef>
              <a:spcAft>
                <a:spcPts val="0"/>
              </a:spcAft>
              <a:buClr>
                <a:schemeClr val="dk1"/>
              </a:buClr>
              <a:buSzPts val="1013"/>
              <a:buChar char="•"/>
              <a:defRPr sz="1013"/>
            </a:lvl9pPr>
          </a:lstStyle>
          <a:p/>
        </p:txBody>
      </p:sp>
      <p:sp>
        <p:nvSpPr>
          <p:cNvPr id="94" name="Google Shape;94;p49"/>
          <p:cNvSpPr txBox="1"/>
          <p:nvPr>
            <p:ph idx="2" type="body"/>
          </p:nvPr>
        </p:nvSpPr>
        <p:spPr>
          <a:xfrm>
            <a:off x="4648200" y="1600204"/>
            <a:ext cx="4038600" cy="4525963"/>
          </a:xfrm>
          <a:prstGeom prst="rect">
            <a:avLst/>
          </a:prstGeom>
          <a:noFill/>
          <a:ln>
            <a:noFill/>
          </a:ln>
        </p:spPr>
        <p:txBody>
          <a:bodyPr anchorCtr="0" anchor="t" bIns="45700" lIns="91425" spcFirstLastPara="1" rIns="91425" wrap="square" tIns="45700">
            <a:normAutofit/>
          </a:bodyPr>
          <a:lstStyle>
            <a:lvl1pPr indent="-328612" lvl="0" marL="457200" algn="l">
              <a:lnSpc>
                <a:spcPct val="90000"/>
              </a:lnSpc>
              <a:spcBef>
                <a:spcPts val="750"/>
              </a:spcBef>
              <a:spcAft>
                <a:spcPts val="0"/>
              </a:spcAft>
              <a:buClr>
                <a:schemeClr val="dk1"/>
              </a:buClr>
              <a:buSzPts val="1575"/>
              <a:buChar char="•"/>
              <a:defRPr sz="1575"/>
            </a:lvl1pPr>
            <a:lvl2pPr indent="-314325" lvl="1" marL="914400" algn="l">
              <a:lnSpc>
                <a:spcPct val="90000"/>
              </a:lnSpc>
              <a:spcBef>
                <a:spcPts val="375"/>
              </a:spcBef>
              <a:spcAft>
                <a:spcPts val="0"/>
              </a:spcAft>
              <a:buClr>
                <a:schemeClr val="dk1"/>
              </a:buClr>
              <a:buSzPts val="1350"/>
              <a:buChar char="•"/>
              <a:defRPr sz="1350"/>
            </a:lvl2pPr>
            <a:lvl3pPr indent="-300037" lvl="2" marL="1371600" algn="l">
              <a:lnSpc>
                <a:spcPct val="90000"/>
              </a:lnSpc>
              <a:spcBef>
                <a:spcPts val="375"/>
              </a:spcBef>
              <a:spcAft>
                <a:spcPts val="0"/>
              </a:spcAft>
              <a:buClr>
                <a:schemeClr val="dk1"/>
              </a:buClr>
              <a:buSzPts val="1125"/>
              <a:buChar char="•"/>
              <a:defRPr sz="1125"/>
            </a:lvl3pPr>
            <a:lvl4pPr indent="-292925" lvl="3" marL="1828800" algn="l">
              <a:lnSpc>
                <a:spcPct val="90000"/>
              </a:lnSpc>
              <a:spcBef>
                <a:spcPts val="375"/>
              </a:spcBef>
              <a:spcAft>
                <a:spcPts val="0"/>
              </a:spcAft>
              <a:buClr>
                <a:schemeClr val="dk1"/>
              </a:buClr>
              <a:buSzPts val="1013"/>
              <a:buChar char="•"/>
              <a:defRPr sz="1013"/>
            </a:lvl4pPr>
            <a:lvl5pPr indent="-292925" lvl="4" marL="2286000" algn="l">
              <a:lnSpc>
                <a:spcPct val="90000"/>
              </a:lnSpc>
              <a:spcBef>
                <a:spcPts val="375"/>
              </a:spcBef>
              <a:spcAft>
                <a:spcPts val="0"/>
              </a:spcAft>
              <a:buClr>
                <a:schemeClr val="dk1"/>
              </a:buClr>
              <a:buSzPts val="1013"/>
              <a:buChar char="•"/>
              <a:defRPr sz="1013"/>
            </a:lvl5pPr>
            <a:lvl6pPr indent="-292925" lvl="5" marL="2743200" algn="l">
              <a:lnSpc>
                <a:spcPct val="90000"/>
              </a:lnSpc>
              <a:spcBef>
                <a:spcPts val="375"/>
              </a:spcBef>
              <a:spcAft>
                <a:spcPts val="0"/>
              </a:spcAft>
              <a:buClr>
                <a:schemeClr val="dk1"/>
              </a:buClr>
              <a:buSzPts val="1013"/>
              <a:buChar char="•"/>
              <a:defRPr sz="1013"/>
            </a:lvl6pPr>
            <a:lvl7pPr indent="-292925" lvl="6" marL="3200400" algn="l">
              <a:lnSpc>
                <a:spcPct val="90000"/>
              </a:lnSpc>
              <a:spcBef>
                <a:spcPts val="375"/>
              </a:spcBef>
              <a:spcAft>
                <a:spcPts val="0"/>
              </a:spcAft>
              <a:buClr>
                <a:schemeClr val="dk1"/>
              </a:buClr>
              <a:buSzPts val="1013"/>
              <a:buChar char="•"/>
              <a:defRPr sz="1013"/>
            </a:lvl7pPr>
            <a:lvl8pPr indent="-292925" lvl="7" marL="3657600" algn="l">
              <a:lnSpc>
                <a:spcPct val="90000"/>
              </a:lnSpc>
              <a:spcBef>
                <a:spcPts val="375"/>
              </a:spcBef>
              <a:spcAft>
                <a:spcPts val="0"/>
              </a:spcAft>
              <a:buClr>
                <a:schemeClr val="dk1"/>
              </a:buClr>
              <a:buSzPts val="1013"/>
              <a:buChar char="•"/>
              <a:defRPr sz="1013"/>
            </a:lvl8pPr>
            <a:lvl9pPr indent="-292925" lvl="8" marL="4114800" algn="l">
              <a:lnSpc>
                <a:spcPct val="90000"/>
              </a:lnSpc>
              <a:spcBef>
                <a:spcPts val="375"/>
              </a:spcBef>
              <a:spcAft>
                <a:spcPts val="0"/>
              </a:spcAft>
              <a:buClr>
                <a:schemeClr val="dk1"/>
              </a:buClr>
              <a:buSzPts val="1013"/>
              <a:buChar char="•"/>
              <a:defRPr sz="1013"/>
            </a:lvl9pPr>
          </a:lstStyle>
          <a:p/>
        </p:txBody>
      </p:sp>
      <p:sp>
        <p:nvSpPr>
          <p:cNvPr id="95" name="Google Shape;95;p49"/>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Montserrat"/>
                <a:ea typeface="Montserrat"/>
                <a:cs typeface="Montserrat"/>
                <a:sym typeface="Montserrat"/>
              </a:defRPr>
            </a:lvl1pPr>
            <a:lvl2pPr lvl="1"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2pPr>
            <a:lvl3pPr lvl="2"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3pPr>
            <a:lvl4pPr lvl="3"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4pPr>
            <a:lvl5pPr lvl="4"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5pPr>
            <a:lvl6pPr lvl="5"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6pPr>
            <a:lvl7pPr lvl="6"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7pPr>
            <a:lvl8pPr lvl="7"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8pPr>
            <a:lvl9pPr lvl="8"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9pPr>
          </a:lstStyle>
          <a:p/>
        </p:txBody>
      </p:sp>
      <p:sp>
        <p:nvSpPr>
          <p:cNvPr id="96" name="Google Shape;96;p49"/>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Montserrat"/>
                <a:ea typeface="Montserrat"/>
                <a:cs typeface="Montserrat"/>
                <a:sym typeface="Montserrat"/>
              </a:defRPr>
            </a:lvl1pPr>
            <a:lvl2pPr lvl="1"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2pPr>
            <a:lvl3pPr lvl="2"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3pPr>
            <a:lvl4pPr lvl="3"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4pPr>
            <a:lvl5pPr lvl="4"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5pPr>
            <a:lvl6pPr lvl="5"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6pPr>
            <a:lvl7pPr lvl="6"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7pPr>
            <a:lvl8pPr lvl="7"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8pPr>
            <a:lvl9pPr lvl="8"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9pPr>
          </a:lstStyle>
          <a:p/>
        </p:txBody>
      </p:sp>
      <p:sp>
        <p:nvSpPr>
          <p:cNvPr id="97" name="Google Shape;97;p49"/>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350">
                <a:solidFill>
                  <a:srgbClr val="242F62"/>
                </a:solidFill>
                <a:latin typeface="Montserrat"/>
                <a:ea typeface="Montserrat"/>
                <a:cs typeface="Montserrat"/>
                <a:sym typeface="Montserrat"/>
              </a:defRPr>
            </a:lvl1pPr>
            <a:lvl2pPr indent="0" lvl="1" marL="0" marR="0" rtl="0" algn="l">
              <a:spcBef>
                <a:spcPts val="0"/>
              </a:spcBef>
              <a:buNone/>
              <a:defRPr sz="1350">
                <a:solidFill>
                  <a:srgbClr val="242F62"/>
                </a:solidFill>
                <a:latin typeface="Montserrat"/>
                <a:ea typeface="Montserrat"/>
                <a:cs typeface="Montserrat"/>
                <a:sym typeface="Montserrat"/>
              </a:defRPr>
            </a:lvl2pPr>
            <a:lvl3pPr indent="0" lvl="2" marL="0" marR="0" rtl="0" algn="l">
              <a:spcBef>
                <a:spcPts val="0"/>
              </a:spcBef>
              <a:buNone/>
              <a:defRPr sz="1350">
                <a:solidFill>
                  <a:srgbClr val="242F62"/>
                </a:solidFill>
                <a:latin typeface="Montserrat"/>
                <a:ea typeface="Montserrat"/>
                <a:cs typeface="Montserrat"/>
                <a:sym typeface="Montserrat"/>
              </a:defRPr>
            </a:lvl3pPr>
            <a:lvl4pPr indent="0" lvl="3" marL="0" marR="0" rtl="0" algn="l">
              <a:spcBef>
                <a:spcPts val="0"/>
              </a:spcBef>
              <a:buNone/>
              <a:defRPr sz="1350">
                <a:solidFill>
                  <a:srgbClr val="242F62"/>
                </a:solidFill>
                <a:latin typeface="Montserrat"/>
                <a:ea typeface="Montserrat"/>
                <a:cs typeface="Montserrat"/>
                <a:sym typeface="Montserrat"/>
              </a:defRPr>
            </a:lvl4pPr>
            <a:lvl5pPr indent="0" lvl="4" marL="0" marR="0" rtl="0" algn="l">
              <a:spcBef>
                <a:spcPts val="0"/>
              </a:spcBef>
              <a:buNone/>
              <a:defRPr sz="1350">
                <a:solidFill>
                  <a:srgbClr val="242F62"/>
                </a:solidFill>
                <a:latin typeface="Montserrat"/>
                <a:ea typeface="Montserrat"/>
                <a:cs typeface="Montserrat"/>
                <a:sym typeface="Montserrat"/>
              </a:defRPr>
            </a:lvl5pPr>
            <a:lvl6pPr indent="0" lvl="5" marL="0" marR="0" rtl="0" algn="l">
              <a:spcBef>
                <a:spcPts val="0"/>
              </a:spcBef>
              <a:buNone/>
              <a:defRPr sz="1350">
                <a:solidFill>
                  <a:srgbClr val="242F62"/>
                </a:solidFill>
                <a:latin typeface="Montserrat"/>
                <a:ea typeface="Montserrat"/>
                <a:cs typeface="Montserrat"/>
                <a:sym typeface="Montserrat"/>
              </a:defRPr>
            </a:lvl6pPr>
            <a:lvl7pPr indent="0" lvl="6" marL="0" marR="0" rtl="0" algn="l">
              <a:spcBef>
                <a:spcPts val="0"/>
              </a:spcBef>
              <a:buNone/>
              <a:defRPr sz="1350">
                <a:solidFill>
                  <a:srgbClr val="242F62"/>
                </a:solidFill>
                <a:latin typeface="Montserrat"/>
                <a:ea typeface="Montserrat"/>
                <a:cs typeface="Montserrat"/>
                <a:sym typeface="Montserrat"/>
              </a:defRPr>
            </a:lvl7pPr>
            <a:lvl8pPr indent="0" lvl="7" marL="0" marR="0" rtl="0" algn="l">
              <a:spcBef>
                <a:spcPts val="0"/>
              </a:spcBef>
              <a:buNone/>
              <a:defRPr sz="1350">
                <a:solidFill>
                  <a:srgbClr val="242F62"/>
                </a:solidFill>
                <a:latin typeface="Montserrat"/>
                <a:ea typeface="Montserrat"/>
                <a:cs typeface="Montserrat"/>
                <a:sym typeface="Montserrat"/>
              </a:defRPr>
            </a:lvl8pPr>
            <a:lvl9pPr indent="0" lvl="8" marL="0" marR="0" rtl="0" algn="l">
              <a:spcBef>
                <a:spcPts val="0"/>
              </a:spcBef>
              <a:buNone/>
              <a:defRPr sz="1350">
                <a:solidFill>
                  <a:srgbClr val="242F6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ímdia" type="title">
  <p:cSld name="TITLE">
    <p:spTree>
      <p:nvGrpSpPr>
        <p:cNvPr id="98" name="Shape 98"/>
        <p:cNvGrpSpPr/>
        <p:nvPr/>
      </p:nvGrpSpPr>
      <p:grpSpPr>
        <a:xfrm>
          <a:off x="0" y="0"/>
          <a:ext cx="0" cy="0"/>
          <a:chOff x="0" y="0"/>
          <a:chExt cx="0" cy="0"/>
        </a:xfrm>
      </p:grpSpPr>
      <p:sp>
        <p:nvSpPr>
          <p:cNvPr id="99" name="Google Shape;99;p50"/>
          <p:cNvSpPr txBox="1"/>
          <p:nvPr>
            <p:ph type="ctrTitle"/>
          </p:nvPr>
        </p:nvSpPr>
        <p:spPr>
          <a:xfrm>
            <a:off x="685800" y="2130427"/>
            <a:ext cx="7772400" cy="147002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 name="Google Shape;100;p50"/>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750"/>
              </a:spcBef>
              <a:spcAft>
                <a:spcPts val="0"/>
              </a:spcAft>
              <a:buClr>
                <a:srgbClr val="8A8C9C"/>
              </a:buClr>
              <a:buSzPts val="1800"/>
              <a:buNone/>
              <a:defRPr>
                <a:solidFill>
                  <a:srgbClr val="8A8C9C"/>
                </a:solidFill>
              </a:defRPr>
            </a:lvl1pPr>
            <a:lvl2pPr lvl="1" algn="ctr">
              <a:lnSpc>
                <a:spcPct val="90000"/>
              </a:lnSpc>
              <a:spcBef>
                <a:spcPts val="375"/>
              </a:spcBef>
              <a:spcAft>
                <a:spcPts val="0"/>
              </a:spcAft>
              <a:buClr>
                <a:srgbClr val="8A8C9C"/>
              </a:buClr>
              <a:buSzPts val="1500"/>
              <a:buNone/>
              <a:defRPr>
                <a:solidFill>
                  <a:srgbClr val="8A8C9C"/>
                </a:solidFill>
              </a:defRPr>
            </a:lvl2pPr>
            <a:lvl3pPr lvl="2" algn="ctr">
              <a:lnSpc>
                <a:spcPct val="90000"/>
              </a:lnSpc>
              <a:spcBef>
                <a:spcPts val="375"/>
              </a:spcBef>
              <a:spcAft>
                <a:spcPts val="0"/>
              </a:spcAft>
              <a:buClr>
                <a:srgbClr val="8A8C9C"/>
              </a:buClr>
              <a:buSzPts val="1350"/>
              <a:buNone/>
              <a:defRPr>
                <a:solidFill>
                  <a:srgbClr val="8A8C9C"/>
                </a:solidFill>
              </a:defRPr>
            </a:lvl3pPr>
            <a:lvl4pPr lvl="3" algn="ctr">
              <a:lnSpc>
                <a:spcPct val="90000"/>
              </a:lnSpc>
              <a:spcBef>
                <a:spcPts val="375"/>
              </a:spcBef>
              <a:spcAft>
                <a:spcPts val="0"/>
              </a:spcAft>
              <a:buClr>
                <a:srgbClr val="8A8C9C"/>
              </a:buClr>
              <a:buSzPts val="1200"/>
              <a:buNone/>
              <a:defRPr>
                <a:solidFill>
                  <a:srgbClr val="8A8C9C"/>
                </a:solidFill>
              </a:defRPr>
            </a:lvl4pPr>
            <a:lvl5pPr lvl="4" algn="ctr">
              <a:lnSpc>
                <a:spcPct val="90000"/>
              </a:lnSpc>
              <a:spcBef>
                <a:spcPts val="375"/>
              </a:spcBef>
              <a:spcAft>
                <a:spcPts val="0"/>
              </a:spcAft>
              <a:buClr>
                <a:srgbClr val="8A8C9C"/>
              </a:buClr>
              <a:buSzPts val="900"/>
              <a:buNone/>
              <a:defRPr>
                <a:solidFill>
                  <a:srgbClr val="8A8C9C"/>
                </a:solidFill>
              </a:defRPr>
            </a:lvl5pPr>
            <a:lvl6pPr lvl="5" algn="ctr">
              <a:lnSpc>
                <a:spcPct val="90000"/>
              </a:lnSpc>
              <a:spcBef>
                <a:spcPts val="375"/>
              </a:spcBef>
              <a:spcAft>
                <a:spcPts val="0"/>
              </a:spcAft>
              <a:buClr>
                <a:srgbClr val="8A8C9C"/>
              </a:buClr>
              <a:buSzPts val="1350"/>
              <a:buNone/>
              <a:defRPr>
                <a:solidFill>
                  <a:srgbClr val="8A8C9C"/>
                </a:solidFill>
              </a:defRPr>
            </a:lvl6pPr>
            <a:lvl7pPr lvl="6" algn="ctr">
              <a:lnSpc>
                <a:spcPct val="90000"/>
              </a:lnSpc>
              <a:spcBef>
                <a:spcPts val="375"/>
              </a:spcBef>
              <a:spcAft>
                <a:spcPts val="0"/>
              </a:spcAft>
              <a:buClr>
                <a:srgbClr val="8A8C9C"/>
              </a:buClr>
              <a:buSzPts val="1350"/>
              <a:buNone/>
              <a:defRPr>
                <a:solidFill>
                  <a:srgbClr val="8A8C9C"/>
                </a:solidFill>
              </a:defRPr>
            </a:lvl7pPr>
            <a:lvl8pPr lvl="7" algn="ctr">
              <a:lnSpc>
                <a:spcPct val="90000"/>
              </a:lnSpc>
              <a:spcBef>
                <a:spcPts val="375"/>
              </a:spcBef>
              <a:spcAft>
                <a:spcPts val="0"/>
              </a:spcAft>
              <a:buClr>
                <a:srgbClr val="8A8C9C"/>
              </a:buClr>
              <a:buSzPts val="1350"/>
              <a:buNone/>
              <a:defRPr>
                <a:solidFill>
                  <a:srgbClr val="8A8C9C"/>
                </a:solidFill>
              </a:defRPr>
            </a:lvl8pPr>
            <a:lvl9pPr lvl="8" algn="ctr">
              <a:lnSpc>
                <a:spcPct val="90000"/>
              </a:lnSpc>
              <a:spcBef>
                <a:spcPts val="375"/>
              </a:spcBef>
              <a:spcAft>
                <a:spcPts val="0"/>
              </a:spcAft>
              <a:buClr>
                <a:srgbClr val="8A8C9C"/>
              </a:buClr>
              <a:buSzPts val="1350"/>
              <a:buNone/>
              <a:defRPr>
                <a:solidFill>
                  <a:srgbClr val="8A8C9C"/>
                </a:solidFill>
              </a:defRPr>
            </a:lvl9pPr>
          </a:lstStyle>
          <a:p/>
        </p:txBody>
      </p:sp>
      <p:sp>
        <p:nvSpPr>
          <p:cNvPr id="101" name="Google Shape;101;p50"/>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Montserrat"/>
                <a:ea typeface="Montserrat"/>
                <a:cs typeface="Montserrat"/>
                <a:sym typeface="Montserrat"/>
              </a:defRPr>
            </a:lvl1pPr>
            <a:lvl2pPr lvl="1"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2pPr>
            <a:lvl3pPr lvl="2"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3pPr>
            <a:lvl4pPr lvl="3"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4pPr>
            <a:lvl5pPr lvl="4"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5pPr>
            <a:lvl6pPr lvl="5"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6pPr>
            <a:lvl7pPr lvl="6"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7pPr>
            <a:lvl8pPr lvl="7"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8pPr>
            <a:lvl9pPr lvl="8"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9pPr>
          </a:lstStyle>
          <a:p/>
        </p:txBody>
      </p:sp>
      <p:sp>
        <p:nvSpPr>
          <p:cNvPr id="102" name="Google Shape;102;p50"/>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Montserrat"/>
                <a:ea typeface="Montserrat"/>
                <a:cs typeface="Montserrat"/>
                <a:sym typeface="Montserrat"/>
              </a:defRPr>
            </a:lvl1pPr>
            <a:lvl2pPr lvl="1"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2pPr>
            <a:lvl3pPr lvl="2"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3pPr>
            <a:lvl4pPr lvl="3"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4pPr>
            <a:lvl5pPr lvl="4"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5pPr>
            <a:lvl6pPr lvl="5"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6pPr>
            <a:lvl7pPr lvl="6"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7pPr>
            <a:lvl8pPr lvl="7"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8pPr>
            <a:lvl9pPr lvl="8"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9pPr>
          </a:lstStyle>
          <a:p/>
        </p:txBody>
      </p:sp>
      <p:sp>
        <p:nvSpPr>
          <p:cNvPr id="103" name="Google Shape;103;p50"/>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350">
                <a:solidFill>
                  <a:srgbClr val="242F62"/>
                </a:solidFill>
                <a:latin typeface="Montserrat"/>
                <a:ea typeface="Montserrat"/>
                <a:cs typeface="Montserrat"/>
                <a:sym typeface="Montserrat"/>
              </a:defRPr>
            </a:lvl1pPr>
            <a:lvl2pPr indent="0" lvl="1" marL="0" marR="0" rtl="0" algn="l">
              <a:spcBef>
                <a:spcPts val="0"/>
              </a:spcBef>
              <a:buNone/>
              <a:defRPr sz="1350">
                <a:solidFill>
                  <a:srgbClr val="242F62"/>
                </a:solidFill>
                <a:latin typeface="Montserrat"/>
                <a:ea typeface="Montserrat"/>
                <a:cs typeface="Montserrat"/>
                <a:sym typeface="Montserrat"/>
              </a:defRPr>
            </a:lvl2pPr>
            <a:lvl3pPr indent="0" lvl="2" marL="0" marR="0" rtl="0" algn="l">
              <a:spcBef>
                <a:spcPts val="0"/>
              </a:spcBef>
              <a:buNone/>
              <a:defRPr sz="1350">
                <a:solidFill>
                  <a:srgbClr val="242F62"/>
                </a:solidFill>
                <a:latin typeface="Montserrat"/>
                <a:ea typeface="Montserrat"/>
                <a:cs typeface="Montserrat"/>
                <a:sym typeface="Montserrat"/>
              </a:defRPr>
            </a:lvl3pPr>
            <a:lvl4pPr indent="0" lvl="3" marL="0" marR="0" rtl="0" algn="l">
              <a:spcBef>
                <a:spcPts val="0"/>
              </a:spcBef>
              <a:buNone/>
              <a:defRPr sz="1350">
                <a:solidFill>
                  <a:srgbClr val="242F62"/>
                </a:solidFill>
                <a:latin typeface="Montserrat"/>
                <a:ea typeface="Montserrat"/>
                <a:cs typeface="Montserrat"/>
                <a:sym typeface="Montserrat"/>
              </a:defRPr>
            </a:lvl4pPr>
            <a:lvl5pPr indent="0" lvl="4" marL="0" marR="0" rtl="0" algn="l">
              <a:spcBef>
                <a:spcPts val="0"/>
              </a:spcBef>
              <a:buNone/>
              <a:defRPr sz="1350">
                <a:solidFill>
                  <a:srgbClr val="242F62"/>
                </a:solidFill>
                <a:latin typeface="Montserrat"/>
                <a:ea typeface="Montserrat"/>
                <a:cs typeface="Montserrat"/>
                <a:sym typeface="Montserrat"/>
              </a:defRPr>
            </a:lvl5pPr>
            <a:lvl6pPr indent="0" lvl="5" marL="0" marR="0" rtl="0" algn="l">
              <a:spcBef>
                <a:spcPts val="0"/>
              </a:spcBef>
              <a:buNone/>
              <a:defRPr sz="1350">
                <a:solidFill>
                  <a:srgbClr val="242F62"/>
                </a:solidFill>
                <a:latin typeface="Montserrat"/>
                <a:ea typeface="Montserrat"/>
                <a:cs typeface="Montserrat"/>
                <a:sym typeface="Montserrat"/>
              </a:defRPr>
            </a:lvl6pPr>
            <a:lvl7pPr indent="0" lvl="6" marL="0" marR="0" rtl="0" algn="l">
              <a:spcBef>
                <a:spcPts val="0"/>
              </a:spcBef>
              <a:buNone/>
              <a:defRPr sz="1350">
                <a:solidFill>
                  <a:srgbClr val="242F62"/>
                </a:solidFill>
                <a:latin typeface="Montserrat"/>
                <a:ea typeface="Montserrat"/>
                <a:cs typeface="Montserrat"/>
                <a:sym typeface="Montserrat"/>
              </a:defRPr>
            </a:lvl7pPr>
            <a:lvl8pPr indent="0" lvl="7" marL="0" marR="0" rtl="0" algn="l">
              <a:spcBef>
                <a:spcPts val="0"/>
              </a:spcBef>
              <a:buNone/>
              <a:defRPr sz="1350">
                <a:solidFill>
                  <a:srgbClr val="242F62"/>
                </a:solidFill>
                <a:latin typeface="Montserrat"/>
                <a:ea typeface="Montserrat"/>
                <a:cs typeface="Montserrat"/>
                <a:sym typeface="Montserrat"/>
              </a:defRPr>
            </a:lvl8pPr>
            <a:lvl9pPr indent="0" lvl="8" marL="0" marR="0" rtl="0" algn="l">
              <a:spcBef>
                <a:spcPts val="0"/>
              </a:spcBef>
              <a:buNone/>
              <a:defRPr sz="1350">
                <a:solidFill>
                  <a:srgbClr val="242F6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sak cím">
  <p:cSld name="1_Csak cím">
    <p:spTree>
      <p:nvGrpSpPr>
        <p:cNvPr id="104" name="Shape 104"/>
        <p:cNvGrpSpPr/>
        <p:nvPr/>
      </p:nvGrpSpPr>
      <p:grpSpPr>
        <a:xfrm>
          <a:off x="0" y="0"/>
          <a:ext cx="0" cy="0"/>
          <a:chOff x="0" y="0"/>
          <a:chExt cx="0" cy="0"/>
        </a:xfrm>
      </p:grpSpPr>
      <p:sp>
        <p:nvSpPr>
          <p:cNvPr id="105" name="Google Shape;105;p51"/>
          <p:cNvSpPr/>
          <p:nvPr/>
        </p:nvSpPr>
        <p:spPr>
          <a:xfrm flipH="1" rot="10800000">
            <a:off x="0" y="6265865"/>
            <a:ext cx="9144000" cy="592137"/>
          </a:xfrm>
          <a:prstGeom prst="rect">
            <a:avLst/>
          </a:prstGeom>
          <a:solidFill>
            <a:srgbClr val="2B458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Montserrat"/>
              <a:buNone/>
            </a:pPr>
            <a:r>
              <a:t/>
            </a:r>
            <a:endParaRPr b="0" i="0" sz="1350" u="none" cap="none" strike="noStrike">
              <a:solidFill>
                <a:srgbClr val="FFFFFF"/>
              </a:solidFill>
              <a:latin typeface="Calibri"/>
              <a:ea typeface="Calibri"/>
              <a:cs typeface="Calibri"/>
              <a:sym typeface="Calibri"/>
            </a:endParaRPr>
          </a:p>
        </p:txBody>
      </p:sp>
      <p:sp>
        <p:nvSpPr>
          <p:cNvPr id="106" name="Google Shape;106;p5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300"/>
              <a:buFont typeface="Montserrat"/>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7" name="Google Shape;107;p51"/>
          <p:cNvSpPr txBox="1"/>
          <p:nvPr/>
        </p:nvSpPr>
        <p:spPr>
          <a:xfrm>
            <a:off x="4140200" y="6308726"/>
            <a:ext cx="4895850"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900"/>
              <a:buFont typeface="Calibri"/>
              <a:buNone/>
            </a:pPr>
            <a:r>
              <a:rPr b="1" i="0" lang="hu-HU" sz="900" u="none" cap="none" strike="noStrike">
                <a:solidFill>
                  <a:srgbClr val="FFFFFF"/>
                </a:solidFill>
                <a:latin typeface="Calibri"/>
                <a:ea typeface="Calibri"/>
                <a:cs typeface="Calibri"/>
                <a:sym typeface="Calibri"/>
              </a:rPr>
              <a:t>Poszt-covid mentális szindróma</a:t>
            </a:r>
            <a:endParaRPr b="0" i="0" sz="900" u="none" cap="none" strike="noStrike">
              <a:solidFill>
                <a:srgbClr val="FFFFFF"/>
              </a:solidFill>
              <a:latin typeface="Calibri"/>
              <a:ea typeface="Calibri"/>
              <a:cs typeface="Calibri"/>
              <a:sym typeface="Calibri"/>
            </a:endParaRPr>
          </a:p>
        </p:txBody>
      </p:sp>
      <p:sp>
        <p:nvSpPr>
          <p:cNvPr id="108" name="Google Shape;108;p51"/>
          <p:cNvSpPr txBox="1"/>
          <p:nvPr/>
        </p:nvSpPr>
        <p:spPr>
          <a:xfrm>
            <a:off x="2484439" y="6308726"/>
            <a:ext cx="1800225"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900"/>
              <a:buFont typeface="Calibri"/>
              <a:buNone/>
            </a:pPr>
            <a:r>
              <a:rPr b="1" i="0" lang="hu-HU" sz="900" u="none" cap="none" strike="noStrike">
                <a:solidFill>
                  <a:srgbClr val="FFFFFF"/>
                </a:solidFill>
                <a:latin typeface="Calibri"/>
                <a:ea typeface="Calibri"/>
                <a:cs typeface="Calibri"/>
                <a:sym typeface="Calibri"/>
              </a:rPr>
              <a:t>Purebl György</a:t>
            </a:r>
            <a:endParaRPr b="1" i="0" sz="900" u="none" cap="none" strike="noStrike">
              <a:solidFill>
                <a:srgbClr val="FFFFFF"/>
              </a:solidFill>
              <a:latin typeface="Calibri"/>
              <a:ea typeface="Calibri"/>
              <a:cs typeface="Calibri"/>
              <a:sym typeface="Calibri"/>
            </a:endParaRPr>
          </a:p>
        </p:txBody>
      </p:sp>
      <p:sp>
        <p:nvSpPr>
          <p:cNvPr id="109" name="Google Shape;109;p51"/>
          <p:cNvSpPr txBox="1"/>
          <p:nvPr/>
        </p:nvSpPr>
        <p:spPr>
          <a:xfrm>
            <a:off x="88901" y="6332539"/>
            <a:ext cx="2287588" cy="3488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050"/>
              <a:buFont typeface="Calibri"/>
              <a:buNone/>
            </a:pPr>
            <a:r>
              <a:rPr b="0" i="0" lang="hu-HU" sz="1050" u="none" cap="none" strike="noStrike">
                <a:solidFill>
                  <a:srgbClr val="FFFFFF"/>
                </a:solidFill>
                <a:latin typeface="Calibri"/>
                <a:ea typeface="Calibri"/>
                <a:cs typeface="Calibri"/>
                <a:sym typeface="Calibri"/>
              </a:rPr>
              <a:t>SEMMELWEIS EGYETEM </a:t>
            </a:r>
            <a:r>
              <a:rPr b="0" baseline="30000" i="0" lang="hu-HU" sz="788" u="none" cap="none" strike="noStrike">
                <a:solidFill>
                  <a:srgbClr val="FFFFFF"/>
                </a:solidFill>
                <a:latin typeface="Calibri"/>
                <a:ea typeface="Calibri"/>
                <a:cs typeface="Calibri"/>
                <a:sym typeface="Calibri"/>
              </a:rPr>
              <a:t>©</a:t>
            </a:r>
            <a:endParaRPr/>
          </a:p>
          <a:p>
            <a:pPr indent="0" lvl="0" marL="0" marR="0" rtl="0" algn="l">
              <a:lnSpc>
                <a:spcPct val="109090"/>
              </a:lnSpc>
              <a:spcBef>
                <a:spcPts val="0"/>
              </a:spcBef>
              <a:spcAft>
                <a:spcPts val="0"/>
              </a:spcAft>
              <a:buClr>
                <a:srgbClr val="FFFFFF"/>
              </a:buClr>
              <a:buSzPts val="825"/>
              <a:buFont typeface="Calibri"/>
              <a:buNone/>
            </a:pPr>
            <a:r>
              <a:rPr b="0" i="0" lang="hu-HU" sz="825" u="none" cap="none" strike="noStrike">
                <a:solidFill>
                  <a:srgbClr val="FFFFFF"/>
                </a:solidFill>
                <a:latin typeface="Calibri"/>
                <a:ea typeface="Calibri"/>
                <a:cs typeface="Calibri"/>
                <a:sym typeface="Calibri"/>
              </a:rPr>
              <a:t>http://semmelweis.hu</a:t>
            </a:r>
            <a:endParaRPr/>
          </a:p>
        </p:txBody>
      </p:sp>
      <p:sp>
        <p:nvSpPr>
          <p:cNvPr id="110" name="Google Shape;110;p51"/>
          <p:cNvSpPr txBox="1"/>
          <p:nvPr>
            <p:ph idx="1" type="body"/>
          </p:nvPr>
        </p:nvSpPr>
        <p:spPr>
          <a:xfrm>
            <a:off x="467544" y="1628802"/>
            <a:ext cx="8219256" cy="4497363"/>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750"/>
              </a:spcBef>
              <a:spcAft>
                <a:spcPts val="0"/>
              </a:spcAft>
              <a:buClr>
                <a:schemeClr val="dk1"/>
              </a:buClr>
              <a:buSzPts val="2400"/>
              <a:buChar char="•"/>
              <a:defRPr sz="2400">
                <a:solidFill>
                  <a:schemeClr val="dk1"/>
                </a:solidFill>
              </a:defRPr>
            </a:lvl1pPr>
            <a:lvl2pPr indent="-361950" lvl="1" marL="914400" algn="l">
              <a:lnSpc>
                <a:spcPct val="90000"/>
              </a:lnSpc>
              <a:spcBef>
                <a:spcPts val="375"/>
              </a:spcBef>
              <a:spcAft>
                <a:spcPts val="0"/>
              </a:spcAft>
              <a:buClr>
                <a:schemeClr val="dk1"/>
              </a:buClr>
              <a:buSzPts val="2100"/>
              <a:buChar char="•"/>
              <a:defRPr sz="2100">
                <a:solidFill>
                  <a:schemeClr val="dk1"/>
                </a:solidFill>
              </a:defRPr>
            </a:lvl2pPr>
            <a:lvl3pPr indent="-342900" lvl="2" marL="1371600" algn="l">
              <a:lnSpc>
                <a:spcPct val="90000"/>
              </a:lnSpc>
              <a:spcBef>
                <a:spcPts val="375"/>
              </a:spcBef>
              <a:spcAft>
                <a:spcPts val="0"/>
              </a:spcAft>
              <a:buClr>
                <a:schemeClr val="dk1"/>
              </a:buClr>
              <a:buSzPts val="1800"/>
              <a:buChar char="•"/>
              <a:defRPr sz="1800">
                <a:solidFill>
                  <a:schemeClr val="dk1"/>
                </a:solidFill>
              </a:defRPr>
            </a:lvl3pPr>
            <a:lvl4pPr indent="-323850" lvl="3" marL="1828800" algn="l">
              <a:lnSpc>
                <a:spcPct val="90000"/>
              </a:lnSpc>
              <a:spcBef>
                <a:spcPts val="375"/>
              </a:spcBef>
              <a:spcAft>
                <a:spcPts val="0"/>
              </a:spcAft>
              <a:buClr>
                <a:schemeClr val="dk1"/>
              </a:buClr>
              <a:buSzPts val="1500"/>
              <a:buChar char="•"/>
              <a:defRPr sz="1500">
                <a:solidFill>
                  <a:schemeClr val="dk1"/>
                </a:solidFill>
              </a:defRPr>
            </a:lvl4pPr>
            <a:lvl5pPr indent="-323850" lvl="4" marL="2286000" algn="l">
              <a:lnSpc>
                <a:spcPct val="90000"/>
              </a:lnSpc>
              <a:spcBef>
                <a:spcPts val="375"/>
              </a:spcBef>
              <a:spcAft>
                <a:spcPts val="0"/>
              </a:spcAft>
              <a:buClr>
                <a:schemeClr val="dk1"/>
              </a:buClr>
              <a:buSzPts val="1500"/>
              <a:buChar char="•"/>
              <a:defRPr sz="1500">
                <a:solidFill>
                  <a:schemeClr val="dk1"/>
                </a:solidFill>
              </a:defRPr>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111" name="Google Shape;111;p51"/>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Montserrat"/>
                <a:ea typeface="Montserrat"/>
                <a:cs typeface="Montserrat"/>
                <a:sym typeface="Montserrat"/>
              </a:defRPr>
            </a:lvl1pPr>
            <a:lvl2pPr lvl="1"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2pPr>
            <a:lvl3pPr lvl="2"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3pPr>
            <a:lvl4pPr lvl="3"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4pPr>
            <a:lvl5pPr lvl="4"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5pPr>
            <a:lvl6pPr lvl="5"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6pPr>
            <a:lvl7pPr lvl="6"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7pPr>
            <a:lvl8pPr lvl="7"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8pPr>
            <a:lvl9pPr lvl="8"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9pPr>
          </a:lstStyle>
          <a:p/>
        </p:txBody>
      </p:sp>
      <p:sp>
        <p:nvSpPr>
          <p:cNvPr id="112" name="Google Shape;112;p51"/>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Montserrat"/>
                <a:ea typeface="Montserrat"/>
                <a:cs typeface="Montserrat"/>
                <a:sym typeface="Montserrat"/>
              </a:defRPr>
            </a:lvl1pPr>
            <a:lvl2pPr lvl="1"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2pPr>
            <a:lvl3pPr lvl="2"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3pPr>
            <a:lvl4pPr lvl="3"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4pPr>
            <a:lvl5pPr lvl="4"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5pPr>
            <a:lvl6pPr lvl="5"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6pPr>
            <a:lvl7pPr lvl="6"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7pPr>
            <a:lvl8pPr lvl="7"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8pPr>
            <a:lvl9pPr lvl="8"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9pPr>
          </a:lstStyle>
          <a:p/>
        </p:txBody>
      </p:sp>
      <p:sp>
        <p:nvSpPr>
          <p:cNvPr id="113" name="Google Shape;113;p51"/>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350">
                <a:solidFill>
                  <a:srgbClr val="888888"/>
                </a:solidFill>
                <a:latin typeface="Montserrat"/>
                <a:ea typeface="Montserrat"/>
                <a:cs typeface="Montserrat"/>
                <a:sym typeface="Montserrat"/>
              </a:defRPr>
            </a:lvl1pPr>
            <a:lvl2pPr indent="0" lvl="1" marL="0" marR="0" rtl="0" algn="l">
              <a:spcBef>
                <a:spcPts val="0"/>
              </a:spcBef>
              <a:buNone/>
              <a:defRPr sz="1350">
                <a:solidFill>
                  <a:srgbClr val="888888"/>
                </a:solidFill>
                <a:latin typeface="Montserrat"/>
                <a:ea typeface="Montserrat"/>
                <a:cs typeface="Montserrat"/>
                <a:sym typeface="Montserrat"/>
              </a:defRPr>
            </a:lvl2pPr>
            <a:lvl3pPr indent="0" lvl="2" marL="0" marR="0" rtl="0" algn="l">
              <a:spcBef>
                <a:spcPts val="0"/>
              </a:spcBef>
              <a:buNone/>
              <a:defRPr sz="1350">
                <a:solidFill>
                  <a:srgbClr val="888888"/>
                </a:solidFill>
                <a:latin typeface="Montserrat"/>
                <a:ea typeface="Montserrat"/>
                <a:cs typeface="Montserrat"/>
                <a:sym typeface="Montserrat"/>
              </a:defRPr>
            </a:lvl3pPr>
            <a:lvl4pPr indent="0" lvl="3" marL="0" marR="0" rtl="0" algn="l">
              <a:spcBef>
                <a:spcPts val="0"/>
              </a:spcBef>
              <a:buNone/>
              <a:defRPr sz="1350">
                <a:solidFill>
                  <a:srgbClr val="888888"/>
                </a:solidFill>
                <a:latin typeface="Montserrat"/>
                <a:ea typeface="Montserrat"/>
                <a:cs typeface="Montserrat"/>
                <a:sym typeface="Montserrat"/>
              </a:defRPr>
            </a:lvl4pPr>
            <a:lvl5pPr indent="0" lvl="4" marL="0" marR="0" rtl="0" algn="l">
              <a:spcBef>
                <a:spcPts val="0"/>
              </a:spcBef>
              <a:buNone/>
              <a:defRPr sz="1350">
                <a:solidFill>
                  <a:srgbClr val="888888"/>
                </a:solidFill>
                <a:latin typeface="Montserrat"/>
                <a:ea typeface="Montserrat"/>
                <a:cs typeface="Montserrat"/>
                <a:sym typeface="Montserrat"/>
              </a:defRPr>
            </a:lvl5pPr>
            <a:lvl6pPr indent="0" lvl="5" marL="0" marR="0" rtl="0" algn="l">
              <a:spcBef>
                <a:spcPts val="0"/>
              </a:spcBef>
              <a:buNone/>
              <a:defRPr sz="1350">
                <a:solidFill>
                  <a:srgbClr val="888888"/>
                </a:solidFill>
                <a:latin typeface="Montserrat"/>
                <a:ea typeface="Montserrat"/>
                <a:cs typeface="Montserrat"/>
                <a:sym typeface="Montserrat"/>
              </a:defRPr>
            </a:lvl6pPr>
            <a:lvl7pPr indent="0" lvl="6" marL="0" marR="0" rtl="0" algn="l">
              <a:spcBef>
                <a:spcPts val="0"/>
              </a:spcBef>
              <a:buNone/>
              <a:defRPr sz="1350">
                <a:solidFill>
                  <a:srgbClr val="888888"/>
                </a:solidFill>
                <a:latin typeface="Montserrat"/>
                <a:ea typeface="Montserrat"/>
                <a:cs typeface="Montserrat"/>
                <a:sym typeface="Montserrat"/>
              </a:defRPr>
            </a:lvl7pPr>
            <a:lvl8pPr indent="0" lvl="7" marL="0" marR="0" rtl="0" algn="l">
              <a:spcBef>
                <a:spcPts val="0"/>
              </a:spcBef>
              <a:buNone/>
              <a:defRPr sz="1350">
                <a:solidFill>
                  <a:srgbClr val="888888"/>
                </a:solidFill>
                <a:latin typeface="Montserrat"/>
                <a:ea typeface="Montserrat"/>
                <a:cs typeface="Montserrat"/>
                <a:sym typeface="Montserrat"/>
              </a:defRPr>
            </a:lvl8pPr>
            <a:lvl9pPr indent="0" lvl="8" marL="0" marR="0" rtl="0" algn="l">
              <a:spcBef>
                <a:spcPts val="0"/>
              </a:spcBef>
              <a:buNone/>
              <a:defRPr sz="1350">
                <a:solidFill>
                  <a:srgbClr val="888888"/>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sak cím">
  <p:cSld name="2_Csak cím">
    <p:spTree>
      <p:nvGrpSpPr>
        <p:cNvPr id="114" name="Shape 114"/>
        <p:cNvGrpSpPr/>
        <p:nvPr/>
      </p:nvGrpSpPr>
      <p:grpSpPr>
        <a:xfrm>
          <a:off x="0" y="0"/>
          <a:ext cx="0" cy="0"/>
          <a:chOff x="0" y="0"/>
          <a:chExt cx="0" cy="0"/>
        </a:xfrm>
      </p:grpSpPr>
      <p:sp>
        <p:nvSpPr>
          <p:cNvPr id="115" name="Google Shape;115;p52"/>
          <p:cNvSpPr/>
          <p:nvPr/>
        </p:nvSpPr>
        <p:spPr>
          <a:xfrm flipH="1" rot="10800000">
            <a:off x="0" y="6265865"/>
            <a:ext cx="9144000" cy="592137"/>
          </a:xfrm>
          <a:prstGeom prst="rect">
            <a:avLst/>
          </a:prstGeom>
          <a:solidFill>
            <a:srgbClr val="2B458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Montserrat"/>
              <a:buNone/>
            </a:pPr>
            <a:r>
              <a:t/>
            </a:r>
            <a:endParaRPr b="0" i="0" sz="1350" u="none" cap="none" strike="noStrike">
              <a:solidFill>
                <a:srgbClr val="FFFFFF"/>
              </a:solidFill>
              <a:latin typeface="Calibri"/>
              <a:ea typeface="Calibri"/>
              <a:cs typeface="Calibri"/>
              <a:sym typeface="Calibri"/>
            </a:endParaRPr>
          </a:p>
        </p:txBody>
      </p:sp>
      <p:sp>
        <p:nvSpPr>
          <p:cNvPr id="116" name="Google Shape;116;p52"/>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300"/>
              <a:buFont typeface="Montserrat"/>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7" name="Google Shape;117;p52"/>
          <p:cNvSpPr txBox="1"/>
          <p:nvPr/>
        </p:nvSpPr>
        <p:spPr>
          <a:xfrm>
            <a:off x="4140200" y="6308726"/>
            <a:ext cx="4895850"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900"/>
              <a:buFont typeface="Calibri"/>
              <a:buNone/>
            </a:pPr>
            <a:r>
              <a:rPr b="1" i="0" lang="hu-HU" sz="900" u="none" cap="none" strike="noStrike">
                <a:solidFill>
                  <a:srgbClr val="FFFFFF"/>
                </a:solidFill>
                <a:latin typeface="Calibri"/>
                <a:ea typeface="Calibri"/>
                <a:cs typeface="Calibri"/>
                <a:sym typeface="Calibri"/>
              </a:rPr>
              <a:t>Poszt-covid mentális szindróma</a:t>
            </a:r>
            <a:endParaRPr b="0" i="0" sz="900" u="none" cap="none" strike="noStrike">
              <a:solidFill>
                <a:srgbClr val="FFFFFF"/>
              </a:solidFill>
              <a:latin typeface="Calibri"/>
              <a:ea typeface="Calibri"/>
              <a:cs typeface="Calibri"/>
              <a:sym typeface="Calibri"/>
            </a:endParaRPr>
          </a:p>
        </p:txBody>
      </p:sp>
      <p:sp>
        <p:nvSpPr>
          <p:cNvPr id="118" name="Google Shape;118;p52"/>
          <p:cNvSpPr txBox="1"/>
          <p:nvPr/>
        </p:nvSpPr>
        <p:spPr>
          <a:xfrm>
            <a:off x="2484439" y="6308726"/>
            <a:ext cx="1800225"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900"/>
              <a:buFont typeface="Calibri"/>
              <a:buNone/>
            </a:pPr>
            <a:r>
              <a:rPr b="1" i="0" lang="hu-HU" sz="900" u="none" cap="none" strike="noStrike">
                <a:solidFill>
                  <a:srgbClr val="FFFFFF"/>
                </a:solidFill>
                <a:latin typeface="Calibri"/>
                <a:ea typeface="Calibri"/>
                <a:cs typeface="Calibri"/>
                <a:sym typeface="Calibri"/>
              </a:rPr>
              <a:t>Purebl György</a:t>
            </a:r>
            <a:endParaRPr b="1" i="0" sz="900" u="none" cap="none" strike="noStrike">
              <a:solidFill>
                <a:srgbClr val="FFFFFF"/>
              </a:solidFill>
              <a:latin typeface="Calibri"/>
              <a:ea typeface="Calibri"/>
              <a:cs typeface="Calibri"/>
              <a:sym typeface="Calibri"/>
            </a:endParaRPr>
          </a:p>
        </p:txBody>
      </p:sp>
      <p:sp>
        <p:nvSpPr>
          <p:cNvPr id="119" name="Google Shape;119;p52"/>
          <p:cNvSpPr txBox="1"/>
          <p:nvPr/>
        </p:nvSpPr>
        <p:spPr>
          <a:xfrm>
            <a:off x="88901" y="6332539"/>
            <a:ext cx="2287588" cy="3488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050"/>
              <a:buFont typeface="Calibri"/>
              <a:buNone/>
            </a:pPr>
            <a:r>
              <a:rPr b="0" i="0" lang="hu-HU" sz="1050" u="none" cap="none" strike="noStrike">
                <a:solidFill>
                  <a:srgbClr val="FFFFFF"/>
                </a:solidFill>
                <a:latin typeface="Calibri"/>
                <a:ea typeface="Calibri"/>
                <a:cs typeface="Calibri"/>
                <a:sym typeface="Calibri"/>
              </a:rPr>
              <a:t>SEMMELWEIS EGYETEM </a:t>
            </a:r>
            <a:r>
              <a:rPr b="0" baseline="30000" i="0" lang="hu-HU" sz="788" u="none" cap="none" strike="noStrike">
                <a:solidFill>
                  <a:srgbClr val="FFFFFF"/>
                </a:solidFill>
                <a:latin typeface="Calibri"/>
                <a:ea typeface="Calibri"/>
                <a:cs typeface="Calibri"/>
                <a:sym typeface="Calibri"/>
              </a:rPr>
              <a:t>©</a:t>
            </a:r>
            <a:endParaRPr/>
          </a:p>
          <a:p>
            <a:pPr indent="0" lvl="0" marL="0" marR="0" rtl="0" algn="l">
              <a:lnSpc>
                <a:spcPct val="109090"/>
              </a:lnSpc>
              <a:spcBef>
                <a:spcPts val="0"/>
              </a:spcBef>
              <a:spcAft>
                <a:spcPts val="0"/>
              </a:spcAft>
              <a:buClr>
                <a:srgbClr val="FFFFFF"/>
              </a:buClr>
              <a:buSzPts val="825"/>
              <a:buFont typeface="Calibri"/>
              <a:buNone/>
            </a:pPr>
            <a:r>
              <a:rPr b="0" i="0" lang="hu-HU" sz="825" u="none" cap="none" strike="noStrike">
                <a:solidFill>
                  <a:srgbClr val="FFFFFF"/>
                </a:solidFill>
                <a:latin typeface="Calibri"/>
                <a:ea typeface="Calibri"/>
                <a:cs typeface="Calibri"/>
                <a:sym typeface="Calibri"/>
              </a:rPr>
              <a:t>http://semmelweis.hu</a:t>
            </a:r>
            <a:endParaRPr/>
          </a:p>
        </p:txBody>
      </p:sp>
      <p:sp>
        <p:nvSpPr>
          <p:cNvPr id="120" name="Google Shape;120;p52"/>
          <p:cNvSpPr txBox="1"/>
          <p:nvPr>
            <p:ph idx="1" type="body"/>
          </p:nvPr>
        </p:nvSpPr>
        <p:spPr>
          <a:xfrm>
            <a:off x="467544" y="1628802"/>
            <a:ext cx="8219256" cy="4497363"/>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750"/>
              </a:spcBef>
              <a:spcAft>
                <a:spcPts val="0"/>
              </a:spcAft>
              <a:buClr>
                <a:schemeClr val="dk1"/>
              </a:buClr>
              <a:buSzPts val="2400"/>
              <a:buChar char="•"/>
              <a:defRPr sz="2400">
                <a:solidFill>
                  <a:schemeClr val="dk1"/>
                </a:solidFill>
              </a:defRPr>
            </a:lvl1pPr>
            <a:lvl2pPr indent="-361950" lvl="1" marL="914400" algn="l">
              <a:lnSpc>
                <a:spcPct val="90000"/>
              </a:lnSpc>
              <a:spcBef>
                <a:spcPts val="375"/>
              </a:spcBef>
              <a:spcAft>
                <a:spcPts val="0"/>
              </a:spcAft>
              <a:buClr>
                <a:schemeClr val="dk1"/>
              </a:buClr>
              <a:buSzPts val="2100"/>
              <a:buChar char="•"/>
              <a:defRPr sz="2100">
                <a:solidFill>
                  <a:schemeClr val="dk1"/>
                </a:solidFill>
              </a:defRPr>
            </a:lvl2pPr>
            <a:lvl3pPr indent="-342900" lvl="2" marL="1371600" algn="l">
              <a:lnSpc>
                <a:spcPct val="90000"/>
              </a:lnSpc>
              <a:spcBef>
                <a:spcPts val="375"/>
              </a:spcBef>
              <a:spcAft>
                <a:spcPts val="0"/>
              </a:spcAft>
              <a:buClr>
                <a:schemeClr val="dk1"/>
              </a:buClr>
              <a:buSzPts val="1800"/>
              <a:buChar char="•"/>
              <a:defRPr sz="1800">
                <a:solidFill>
                  <a:schemeClr val="dk1"/>
                </a:solidFill>
              </a:defRPr>
            </a:lvl3pPr>
            <a:lvl4pPr indent="-323850" lvl="3" marL="1828800" algn="l">
              <a:lnSpc>
                <a:spcPct val="90000"/>
              </a:lnSpc>
              <a:spcBef>
                <a:spcPts val="375"/>
              </a:spcBef>
              <a:spcAft>
                <a:spcPts val="0"/>
              </a:spcAft>
              <a:buClr>
                <a:schemeClr val="dk1"/>
              </a:buClr>
              <a:buSzPts val="1500"/>
              <a:buChar char="•"/>
              <a:defRPr sz="1500">
                <a:solidFill>
                  <a:schemeClr val="dk1"/>
                </a:solidFill>
              </a:defRPr>
            </a:lvl4pPr>
            <a:lvl5pPr indent="-323850" lvl="4" marL="2286000" algn="l">
              <a:lnSpc>
                <a:spcPct val="90000"/>
              </a:lnSpc>
              <a:spcBef>
                <a:spcPts val="375"/>
              </a:spcBef>
              <a:spcAft>
                <a:spcPts val="0"/>
              </a:spcAft>
              <a:buClr>
                <a:schemeClr val="dk1"/>
              </a:buClr>
              <a:buSzPts val="1500"/>
              <a:buChar char="•"/>
              <a:defRPr sz="1500">
                <a:solidFill>
                  <a:schemeClr val="dk1"/>
                </a:solidFill>
              </a:defRPr>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121" name="Google Shape;121;p52"/>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Montserrat"/>
                <a:ea typeface="Montserrat"/>
                <a:cs typeface="Montserrat"/>
                <a:sym typeface="Montserrat"/>
              </a:defRPr>
            </a:lvl1pPr>
            <a:lvl2pPr lvl="1"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2pPr>
            <a:lvl3pPr lvl="2"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3pPr>
            <a:lvl4pPr lvl="3"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4pPr>
            <a:lvl5pPr lvl="4"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5pPr>
            <a:lvl6pPr lvl="5"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6pPr>
            <a:lvl7pPr lvl="6"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7pPr>
            <a:lvl8pPr lvl="7"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8pPr>
            <a:lvl9pPr lvl="8"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9pPr>
          </a:lstStyle>
          <a:p/>
        </p:txBody>
      </p:sp>
      <p:sp>
        <p:nvSpPr>
          <p:cNvPr id="122" name="Google Shape;122;p52"/>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Montserrat"/>
                <a:ea typeface="Montserrat"/>
                <a:cs typeface="Montserrat"/>
                <a:sym typeface="Montserrat"/>
              </a:defRPr>
            </a:lvl1pPr>
            <a:lvl2pPr lvl="1"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2pPr>
            <a:lvl3pPr lvl="2"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3pPr>
            <a:lvl4pPr lvl="3"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4pPr>
            <a:lvl5pPr lvl="4"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5pPr>
            <a:lvl6pPr lvl="5"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6pPr>
            <a:lvl7pPr lvl="6"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7pPr>
            <a:lvl8pPr lvl="7"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8pPr>
            <a:lvl9pPr lvl="8"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9pPr>
          </a:lstStyle>
          <a:p/>
        </p:txBody>
      </p:sp>
      <p:sp>
        <p:nvSpPr>
          <p:cNvPr id="123" name="Google Shape;123;p52"/>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350">
                <a:solidFill>
                  <a:srgbClr val="888888"/>
                </a:solidFill>
                <a:latin typeface="Montserrat"/>
                <a:ea typeface="Montserrat"/>
                <a:cs typeface="Montserrat"/>
                <a:sym typeface="Montserrat"/>
              </a:defRPr>
            </a:lvl1pPr>
            <a:lvl2pPr indent="0" lvl="1" marL="0" marR="0" rtl="0" algn="l">
              <a:spcBef>
                <a:spcPts val="0"/>
              </a:spcBef>
              <a:buNone/>
              <a:defRPr sz="1350">
                <a:solidFill>
                  <a:srgbClr val="888888"/>
                </a:solidFill>
                <a:latin typeface="Montserrat"/>
                <a:ea typeface="Montserrat"/>
                <a:cs typeface="Montserrat"/>
                <a:sym typeface="Montserrat"/>
              </a:defRPr>
            </a:lvl2pPr>
            <a:lvl3pPr indent="0" lvl="2" marL="0" marR="0" rtl="0" algn="l">
              <a:spcBef>
                <a:spcPts val="0"/>
              </a:spcBef>
              <a:buNone/>
              <a:defRPr sz="1350">
                <a:solidFill>
                  <a:srgbClr val="888888"/>
                </a:solidFill>
                <a:latin typeface="Montserrat"/>
                <a:ea typeface="Montserrat"/>
                <a:cs typeface="Montserrat"/>
                <a:sym typeface="Montserrat"/>
              </a:defRPr>
            </a:lvl3pPr>
            <a:lvl4pPr indent="0" lvl="3" marL="0" marR="0" rtl="0" algn="l">
              <a:spcBef>
                <a:spcPts val="0"/>
              </a:spcBef>
              <a:buNone/>
              <a:defRPr sz="1350">
                <a:solidFill>
                  <a:srgbClr val="888888"/>
                </a:solidFill>
                <a:latin typeface="Montserrat"/>
                <a:ea typeface="Montserrat"/>
                <a:cs typeface="Montserrat"/>
                <a:sym typeface="Montserrat"/>
              </a:defRPr>
            </a:lvl4pPr>
            <a:lvl5pPr indent="0" lvl="4" marL="0" marR="0" rtl="0" algn="l">
              <a:spcBef>
                <a:spcPts val="0"/>
              </a:spcBef>
              <a:buNone/>
              <a:defRPr sz="1350">
                <a:solidFill>
                  <a:srgbClr val="888888"/>
                </a:solidFill>
                <a:latin typeface="Montserrat"/>
                <a:ea typeface="Montserrat"/>
                <a:cs typeface="Montserrat"/>
                <a:sym typeface="Montserrat"/>
              </a:defRPr>
            </a:lvl5pPr>
            <a:lvl6pPr indent="0" lvl="5" marL="0" marR="0" rtl="0" algn="l">
              <a:spcBef>
                <a:spcPts val="0"/>
              </a:spcBef>
              <a:buNone/>
              <a:defRPr sz="1350">
                <a:solidFill>
                  <a:srgbClr val="888888"/>
                </a:solidFill>
                <a:latin typeface="Montserrat"/>
                <a:ea typeface="Montserrat"/>
                <a:cs typeface="Montserrat"/>
                <a:sym typeface="Montserrat"/>
              </a:defRPr>
            </a:lvl6pPr>
            <a:lvl7pPr indent="0" lvl="6" marL="0" marR="0" rtl="0" algn="l">
              <a:spcBef>
                <a:spcPts val="0"/>
              </a:spcBef>
              <a:buNone/>
              <a:defRPr sz="1350">
                <a:solidFill>
                  <a:srgbClr val="888888"/>
                </a:solidFill>
                <a:latin typeface="Montserrat"/>
                <a:ea typeface="Montserrat"/>
                <a:cs typeface="Montserrat"/>
                <a:sym typeface="Montserrat"/>
              </a:defRPr>
            </a:lvl7pPr>
            <a:lvl8pPr indent="0" lvl="7" marL="0" marR="0" rtl="0" algn="l">
              <a:spcBef>
                <a:spcPts val="0"/>
              </a:spcBef>
              <a:buNone/>
              <a:defRPr sz="1350">
                <a:solidFill>
                  <a:srgbClr val="888888"/>
                </a:solidFill>
                <a:latin typeface="Montserrat"/>
                <a:ea typeface="Montserrat"/>
                <a:cs typeface="Montserrat"/>
                <a:sym typeface="Montserrat"/>
              </a:defRPr>
            </a:lvl8pPr>
            <a:lvl9pPr indent="0" lvl="8" marL="0" marR="0" rtl="0" algn="l">
              <a:spcBef>
                <a:spcPts val="0"/>
              </a:spcBef>
              <a:buNone/>
              <a:defRPr sz="1350">
                <a:solidFill>
                  <a:srgbClr val="888888"/>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sak cím">
  <p:cSld name="3_Csak cím">
    <p:spTree>
      <p:nvGrpSpPr>
        <p:cNvPr id="124" name="Shape 124"/>
        <p:cNvGrpSpPr/>
        <p:nvPr/>
      </p:nvGrpSpPr>
      <p:grpSpPr>
        <a:xfrm>
          <a:off x="0" y="0"/>
          <a:ext cx="0" cy="0"/>
          <a:chOff x="0" y="0"/>
          <a:chExt cx="0" cy="0"/>
        </a:xfrm>
      </p:grpSpPr>
      <p:sp>
        <p:nvSpPr>
          <p:cNvPr id="125" name="Google Shape;125;p53"/>
          <p:cNvSpPr/>
          <p:nvPr/>
        </p:nvSpPr>
        <p:spPr>
          <a:xfrm flipH="1" rot="10800000">
            <a:off x="0" y="6265865"/>
            <a:ext cx="9144000" cy="592137"/>
          </a:xfrm>
          <a:prstGeom prst="rect">
            <a:avLst/>
          </a:prstGeom>
          <a:solidFill>
            <a:srgbClr val="2B458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Montserrat"/>
              <a:buNone/>
            </a:pPr>
            <a:r>
              <a:t/>
            </a:r>
            <a:endParaRPr b="0" i="0" sz="1350" u="none" cap="none" strike="noStrike">
              <a:solidFill>
                <a:srgbClr val="FFFFFF"/>
              </a:solidFill>
              <a:latin typeface="Calibri"/>
              <a:ea typeface="Calibri"/>
              <a:cs typeface="Calibri"/>
              <a:sym typeface="Calibri"/>
            </a:endParaRPr>
          </a:p>
        </p:txBody>
      </p:sp>
      <p:sp>
        <p:nvSpPr>
          <p:cNvPr id="126" name="Google Shape;126;p5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300"/>
              <a:buFont typeface="Montserrat"/>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7" name="Google Shape;127;p53"/>
          <p:cNvSpPr txBox="1"/>
          <p:nvPr/>
        </p:nvSpPr>
        <p:spPr>
          <a:xfrm>
            <a:off x="4140200" y="6308726"/>
            <a:ext cx="4895850"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900"/>
              <a:buFont typeface="Calibri"/>
              <a:buNone/>
            </a:pPr>
            <a:r>
              <a:rPr b="1" i="0" lang="hu-HU" sz="900" u="none" cap="none" strike="noStrike">
                <a:solidFill>
                  <a:srgbClr val="FFFFFF"/>
                </a:solidFill>
                <a:latin typeface="Calibri"/>
                <a:ea typeface="Calibri"/>
                <a:cs typeface="Calibri"/>
                <a:sym typeface="Calibri"/>
              </a:rPr>
              <a:t>Poszt-covid mentális szindróma</a:t>
            </a:r>
            <a:endParaRPr b="0" i="0" sz="900" u="none" cap="none" strike="noStrike">
              <a:solidFill>
                <a:srgbClr val="FFFFFF"/>
              </a:solidFill>
              <a:latin typeface="Calibri"/>
              <a:ea typeface="Calibri"/>
              <a:cs typeface="Calibri"/>
              <a:sym typeface="Calibri"/>
            </a:endParaRPr>
          </a:p>
        </p:txBody>
      </p:sp>
      <p:sp>
        <p:nvSpPr>
          <p:cNvPr id="128" name="Google Shape;128;p53"/>
          <p:cNvSpPr txBox="1"/>
          <p:nvPr/>
        </p:nvSpPr>
        <p:spPr>
          <a:xfrm>
            <a:off x="2484439" y="6308726"/>
            <a:ext cx="1800225"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900"/>
              <a:buFont typeface="Calibri"/>
              <a:buNone/>
            </a:pPr>
            <a:r>
              <a:rPr b="1" i="0" lang="hu-HU" sz="900" u="none" cap="none" strike="noStrike">
                <a:solidFill>
                  <a:srgbClr val="FFFFFF"/>
                </a:solidFill>
                <a:latin typeface="Calibri"/>
                <a:ea typeface="Calibri"/>
                <a:cs typeface="Calibri"/>
                <a:sym typeface="Calibri"/>
              </a:rPr>
              <a:t>Purebl György</a:t>
            </a:r>
            <a:endParaRPr b="1" i="0" sz="900" u="none" cap="none" strike="noStrike">
              <a:solidFill>
                <a:srgbClr val="FFFFFF"/>
              </a:solidFill>
              <a:latin typeface="Calibri"/>
              <a:ea typeface="Calibri"/>
              <a:cs typeface="Calibri"/>
              <a:sym typeface="Calibri"/>
            </a:endParaRPr>
          </a:p>
        </p:txBody>
      </p:sp>
      <p:sp>
        <p:nvSpPr>
          <p:cNvPr id="129" name="Google Shape;129;p53"/>
          <p:cNvSpPr txBox="1"/>
          <p:nvPr/>
        </p:nvSpPr>
        <p:spPr>
          <a:xfrm>
            <a:off x="88901" y="6332539"/>
            <a:ext cx="2287588" cy="3488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050"/>
              <a:buFont typeface="Calibri"/>
              <a:buNone/>
            </a:pPr>
            <a:r>
              <a:rPr b="0" i="0" lang="hu-HU" sz="1050" u="none" cap="none" strike="noStrike">
                <a:solidFill>
                  <a:srgbClr val="FFFFFF"/>
                </a:solidFill>
                <a:latin typeface="Calibri"/>
                <a:ea typeface="Calibri"/>
                <a:cs typeface="Calibri"/>
                <a:sym typeface="Calibri"/>
              </a:rPr>
              <a:t>SEMMELWEIS EGYETEM </a:t>
            </a:r>
            <a:r>
              <a:rPr b="0" baseline="30000" i="0" lang="hu-HU" sz="788" u="none" cap="none" strike="noStrike">
                <a:solidFill>
                  <a:srgbClr val="FFFFFF"/>
                </a:solidFill>
                <a:latin typeface="Calibri"/>
                <a:ea typeface="Calibri"/>
                <a:cs typeface="Calibri"/>
                <a:sym typeface="Calibri"/>
              </a:rPr>
              <a:t>©</a:t>
            </a:r>
            <a:endParaRPr/>
          </a:p>
          <a:p>
            <a:pPr indent="0" lvl="0" marL="0" marR="0" rtl="0" algn="l">
              <a:lnSpc>
                <a:spcPct val="109090"/>
              </a:lnSpc>
              <a:spcBef>
                <a:spcPts val="0"/>
              </a:spcBef>
              <a:spcAft>
                <a:spcPts val="0"/>
              </a:spcAft>
              <a:buClr>
                <a:srgbClr val="FFFFFF"/>
              </a:buClr>
              <a:buSzPts val="825"/>
              <a:buFont typeface="Calibri"/>
              <a:buNone/>
            </a:pPr>
            <a:r>
              <a:rPr b="0" i="0" lang="hu-HU" sz="825" u="none" cap="none" strike="noStrike">
                <a:solidFill>
                  <a:srgbClr val="FFFFFF"/>
                </a:solidFill>
                <a:latin typeface="Calibri"/>
                <a:ea typeface="Calibri"/>
                <a:cs typeface="Calibri"/>
                <a:sym typeface="Calibri"/>
              </a:rPr>
              <a:t>http://semmelweis.hu</a:t>
            </a:r>
            <a:endParaRPr/>
          </a:p>
        </p:txBody>
      </p:sp>
      <p:sp>
        <p:nvSpPr>
          <p:cNvPr id="130" name="Google Shape;130;p53"/>
          <p:cNvSpPr txBox="1"/>
          <p:nvPr>
            <p:ph idx="1" type="body"/>
          </p:nvPr>
        </p:nvSpPr>
        <p:spPr>
          <a:xfrm>
            <a:off x="467544" y="1628802"/>
            <a:ext cx="8219256" cy="4497363"/>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750"/>
              </a:spcBef>
              <a:spcAft>
                <a:spcPts val="0"/>
              </a:spcAft>
              <a:buClr>
                <a:schemeClr val="dk1"/>
              </a:buClr>
              <a:buSzPts val="2400"/>
              <a:buChar char="•"/>
              <a:defRPr sz="2400">
                <a:solidFill>
                  <a:schemeClr val="dk1"/>
                </a:solidFill>
              </a:defRPr>
            </a:lvl1pPr>
            <a:lvl2pPr indent="-361950" lvl="1" marL="914400" algn="l">
              <a:lnSpc>
                <a:spcPct val="90000"/>
              </a:lnSpc>
              <a:spcBef>
                <a:spcPts val="375"/>
              </a:spcBef>
              <a:spcAft>
                <a:spcPts val="0"/>
              </a:spcAft>
              <a:buClr>
                <a:schemeClr val="dk1"/>
              </a:buClr>
              <a:buSzPts val="2100"/>
              <a:buChar char="•"/>
              <a:defRPr sz="2100">
                <a:solidFill>
                  <a:schemeClr val="dk1"/>
                </a:solidFill>
              </a:defRPr>
            </a:lvl2pPr>
            <a:lvl3pPr indent="-342900" lvl="2" marL="1371600" algn="l">
              <a:lnSpc>
                <a:spcPct val="90000"/>
              </a:lnSpc>
              <a:spcBef>
                <a:spcPts val="375"/>
              </a:spcBef>
              <a:spcAft>
                <a:spcPts val="0"/>
              </a:spcAft>
              <a:buClr>
                <a:schemeClr val="dk1"/>
              </a:buClr>
              <a:buSzPts val="1800"/>
              <a:buChar char="•"/>
              <a:defRPr sz="1800">
                <a:solidFill>
                  <a:schemeClr val="dk1"/>
                </a:solidFill>
              </a:defRPr>
            </a:lvl3pPr>
            <a:lvl4pPr indent="-323850" lvl="3" marL="1828800" algn="l">
              <a:lnSpc>
                <a:spcPct val="90000"/>
              </a:lnSpc>
              <a:spcBef>
                <a:spcPts val="375"/>
              </a:spcBef>
              <a:spcAft>
                <a:spcPts val="0"/>
              </a:spcAft>
              <a:buClr>
                <a:schemeClr val="dk1"/>
              </a:buClr>
              <a:buSzPts val="1500"/>
              <a:buChar char="•"/>
              <a:defRPr sz="1500">
                <a:solidFill>
                  <a:schemeClr val="dk1"/>
                </a:solidFill>
              </a:defRPr>
            </a:lvl4pPr>
            <a:lvl5pPr indent="-323850" lvl="4" marL="2286000" algn="l">
              <a:lnSpc>
                <a:spcPct val="90000"/>
              </a:lnSpc>
              <a:spcBef>
                <a:spcPts val="375"/>
              </a:spcBef>
              <a:spcAft>
                <a:spcPts val="0"/>
              </a:spcAft>
              <a:buClr>
                <a:schemeClr val="dk1"/>
              </a:buClr>
              <a:buSzPts val="1500"/>
              <a:buChar char="•"/>
              <a:defRPr sz="1500">
                <a:solidFill>
                  <a:schemeClr val="dk1"/>
                </a:solidFill>
              </a:defRPr>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131" name="Google Shape;131;p53"/>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Montserrat"/>
                <a:ea typeface="Montserrat"/>
                <a:cs typeface="Montserrat"/>
                <a:sym typeface="Montserrat"/>
              </a:defRPr>
            </a:lvl1pPr>
            <a:lvl2pPr lvl="1"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2pPr>
            <a:lvl3pPr lvl="2"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3pPr>
            <a:lvl4pPr lvl="3"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4pPr>
            <a:lvl5pPr lvl="4"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5pPr>
            <a:lvl6pPr lvl="5"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6pPr>
            <a:lvl7pPr lvl="6"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7pPr>
            <a:lvl8pPr lvl="7"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8pPr>
            <a:lvl9pPr lvl="8"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9pPr>
          </a:lstStyle>
          <a:p/>
        </p:txBody>
      </p:sp>
      <p:sp>
        <p:nvSpPr>
          <p:cNvPr id="132" name="Google Shape;132;p53"/>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Montserrat"/>
                <a:ea typeface="Montserrat"/>
                <a:cs typeface="Montserrat"/>
                <a:sym typeface="Montserrat"/>
              </a:defRPr>
            </a:lvl1pPr>
            <a:lvl2pPr lvl="1"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2pPr>
            <a:lvl3pPr lvl="2"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3pPr>
            <a:lvl4pPr lvl="3"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4pPr>
            <a:lvl5pPr lvl="4"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5pPr>
            <a:lvl6pPr lvl="5"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6pPr>
            <a:lvl7pPr lvl="6"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7pPr>
            <a:lvl8pPr lvl="7"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8pPr>
            <a:lvl9pPr lvl="8"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9pPr>
          </a:lstStyle>
          <a:p/>
        </p:txBody>
      </p:sp>
      <p:sp>
        <p:nvSpPr>
          <p:cNvPr id="133" name="Google Shape;133;p53"/>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350">
                <a:solidFill>
                  <a:srgbClr val="888888"/>
                </a:solidFill>
                <a:latin typeface="Montserrat"/>
                <a:ea typeface="Montserrat"/>
                <a:cs typeface="Montserrat"/>
                <a:sym typeface="Montserrat"/>
              </a:defRPr>
            </a:lvl1pPr>
            <a:lvl2pPr indent="0" lvl="1" marL="0" marR="0" rtl="0" algn="l">
              <a:spcBef>
                <a:spcPts val="0"/>
              </a:spcBef>
              <a:buNone/>
              <a:defRPr sz="1350">
                <a:solidFill>
                  <a:srgbClr val="888888"/>
                </a:solidFill>
                <a:latin typeface="Montserrat"/>
                <a:ea typeface="Montserrat"/>
                <a:cs typeface="Montserrat"/>
                <a:sym typeface="Montserrat"/>
              </a:defRPr>
            </a:lvl2pPr>
            <a:lvl3pPr indent="0" lvl="2" marL="0" marR="0" rtl="0" algn="l">
              <a:spcBef>
                <a:spcPts val="0"/>
              </a:spcBef>
              <a:buNone/>
              <a:defRPr sz="1350">
                <a:solidFill>
                  <a:srgbClr val="888888"/>
                </a:solidFill>
                <a:latin typeface="Montserrat"/>
                <a:ea typeface="Montserrat"/>
                <a:cs typeface="Montserrat"/>
                <a:sym typeface="Montserrat"/>
              </a:defRPr>
            </a:lvl3pPr>
            <a:lvl4pPr indent="0" lvl="3" marL="0" marR="0" rtl="0" algn="l">
              <a:spcBef>
                <a:spcPts val="0"/>
              </a:spcBef>
              <a:buNone/>
              <a:defRPr sz="1350">
                <a:solidFill>
                  <a:srgbClr val="888888"/>
                </a:solidFill>
                <a:latin typeface="Montserrat"/>
                <a:ea typeface="Montserrat"/>
                <a:cs typeface="Montserrat"/>
                <a:sym typeface="Montserrat"/>
              </a:defRPr>
            </a:lvl4pPr>
            <a:lvl5pPr indent="0" lvl="4" marL="0" marR="0" rtl="0" algn="l">
              <a:spcBef>
                <a:spcPts val="0"/>
              </a:spcBef>
              <a:buNone/>
              <a:defRPr sz="1350">
                <a:solidFill>
                  <a:srgbClr val="888888"/>
                </a:solidFill>
                <a:latin typeface="Montserrat"/>
                <a:ea typeface="Montserrat"/>
                <a:cs typeface="Montserrat"/>
                <a:sym typeface="Montserrat"/>
              </a:defRPr>
            </a:lvl5pPr>
            <a:lvl6pPr indent="0" lvl="5" marL="0" marR="0" rtl="0" algn="l">
              <a:spcBef>
                <a:spcPts val="0"/>
              </a:spcBef>
              <a:buNone/>
              <a:defRPr sz="1350">
                <a:solidFill>
                  <a:srgbClr val="888888"/>
                </a:solidFill>
                <a:latin typeface="Montserrat"/>
                <a:ea typeface="Montserrat"/>
                <a:cs typeface="Montserrat"/>
                <a:sym typeface="Montserrat"/>
              </a:defRPr>
            </a:lvl6pPr>
            <a:lvl7pPr indent="0" lvl="6" marL="0" marR="0" rtl="0" algn="l">
              <a:spcBef>
                <a:spcPts val="0"/>
              </a:spcBef>
              <a:buNone/>
              <a:defRPr sz="1350">
                <a:solidFill>
                  <a:srgbClr val="888888"/>
                </a:solidFill>
                <a:latin typeface="Montserrat"/>
                <a:ea typeface="Montserrat"/>
                <a:cs typeface="Montserrat"/>
                <a:sym typeface="Montserrat"/>
              </a:defRPr>
            </a:lvl7pPr>
            <a:lvl8pPr indent="0" lvl="7" marL="0" marR="0" rtl="0" algn="l">
              <a:spcBef>
                <a:spcPts val="0"/>
              </a:spcBef>
              <a:buNone/>
              <a:defRPr sz="1350">
                <a:solidFill>
                  <a:srgbClr val="888888"/>
                </a:solidFill>
                <a:latin typeface="Montserrat"/>
                <a:ea typeface="Montserrat"/>
                <a:cs typeface="Montserrat"/>
                <a:sym typeface="Montserrat"/>
              </a:defRPr>
            </a:lvl8pPr>
            <a:lvl9pPr indent="0" lvl="8" marL="0" marR="0" rtl="0" algn="l">
              <a:spcBef>
                <a:spcPts val="0"/>
              </a:spcBef>
              <a:buNone/>
              <a:defRPr sz="1350">
                <a:solidFill>
                  <a:srgbClr val="888888"/>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sak cím">
  <p:cSld name="4_Csak cím">
    <p:spTree>
      <p:nvGrpSpPr>
        <p:cNvPr id="134" name="Shape 134"/>
        <p:cNvGrpSpPr/>
        <p:nvPr/>
      </p:nvGrpSpPr>
      <p:grpSpPr>
        <a:xfrm>
          <a:off x="0" y="0"/>
          <a:ext cx="0" cy="0"/>
          <a:chOff x="0" y="0"/>
          <a:chExt cx="0" cy="0"/>
        </a:xfrm>
      </p:grpSpPr>
      <p:sp>
        <p:nvSpPr>
          <p:cNvPr id="135" name="Google Shape;135;p54"/>
          <p:cNvSpPr/>
          <p:nvPr/>
        </p:nvSpPr>
        <p:spPr>
          <a:xfrm flipH="1" rot="10800000">
            <a:off x="0" y="6265865"/>
            <a:ext cx="9144000" cy="592137"/>
          </a:xfrm>
          <a:prstGeom prst="rect">
            <a:avLst/>
          </a:prstGeom>
          <a:solidFill>
            <a:srgbClr val="2B458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Montserrat"/>
              <a:buNone/>
            </a:pPr>
            <a:r>
              <a:t/>
            </a:r>
            <a:endParaRPr b="0" i="0" sz="1350" u="none" cap="none" strike="noStrike">
              <a:solidFill>
                <a:srgbClr val="FFFFFF"/>
              </a:solidFill>
              <a:latin typeface="Calibri"/>
              <a:ea typeface="Calibri"/>
              <a:cs typeface="Calibri"/>
              <a:sym typeface="Calibri"/>
            </a:endParaRPr>
          </a:p>
        </p:txBody>
      </p:sp>
      <p:sp>
        <p:nvSpPr>
          <p:cNvPr id="136" name="Google Shape;136;p54"/>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300"/>
              <a:buFont typeface="Montserrat"/>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7" name="Google Shape;137;p54"/>
          <p:cNvSpPr txBox="1"/>
          <p:nvPr/>
        </p:nvSpPr>
        <p:spPr>
          <a:xfrm>
            <a:off x="4140200" y="6308726"/>
            <a:ext cx="4895850"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900"/>
              <a:buFont typeface="Calibri"/>
              <a:buNone/>
            </a:pPr>
            <a:r>
              <a:rPr b="1" i="0" lang="hu-HU" sz="900" u="none" cap="none" strike="noStrike">
                <a:solidFill>
                  <a:srgbClr val="FFFFFF"/>
                </a:solidFill>
                <a:latin typeface="Calibri"/>
                <a:ea typeface="Calibri"/>
                <a:cs typeface="Calibri"/>
                <a:sym typeface="Calibri"/>
              </a:rPr>
              <a:t>Poszt-covid mentális szindróma</a:t>
            </a:r>
            <a:endParaRPr b="0" i="0" sz="900" u="none" cap="none" strike="noStrike">
              <a:solidFill>
                <a:srgbClr val="FFFFFF"/>
              </a:solidFill>
              <a:latin typeface="Calibri"/>
              <a:ea typeface="Calibri"/>
              <a:cs typeface="Calibri"/>
              <a:sym typeface="Calibri"/>
            </a:endParaRPr>
          </a:p>
        </p:txBody>
      </p:sp>
      <p:sp>
        <p:nvSpPr>
          <p:cNvPr id="138" name="Google Shape;138;p54"/>
          <p:cNvSpPr txBox="1"/>
          <p:nvPr/>
        </p:nvSpPr>
        <p:spPr>
          <a:xfrm>
            <a:off x="2484439" y="6308726"/>
            <a:ext cx="1800225"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900"/>
              <a:buFont typeface="Calibri"/>
              <a:buNone/>
            </a:pPr>
            <a:r>
              <a:rPr b="1" i="0" lang="hu-HU" sz="900" u="none" cap="none" strike="noStrike">
                <a:solidFill>
                  <a:srgbClr val="FFFFFF"/>
                </a:solidFill>
                <a:latin typeface="Calibri"/>
                <a:ea typeface="Calibri"/>
                <a:cs typeface="Calibri"/>
                <a:sym typeface="Calibri"/>
              </a:rPr>
              <a:t>Purebl György</a:t>
            </a:r>
            <a:endParaRPr b="1" i="0" sz="900" u="none" cap="none" strike="noStrike">
              <a:solidFill>
                <a:srgbClr val="FFFFFF"/>
              </a:solidFill>
              <a:latin typeface="Calibri"/>
              <a:ea typeface="Calibri"/>
              <a:cs typeface="Calibri"/>
              <a:sym typeface="Calibri"/>
            </a:endParaRPr>
          </a:p>
        </p:txBody>
      </p:sp>
      <p:sp>
        <p:nvSpPr>
          <p:cNvPr id="139" name="Google Shape;139;p54"/>
          <p:cNvSpPr txBox="1"/>
          <p:nvPr/>
        </p:nvSpPr>
        <p:spPr>
          <a:xfrm>
            <a:off x="88901" y="6332539"/>
            <a:ext cx="2287588" cy="3488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050"/>
              <a:buFont typeface="Calibri"/>
              <a:buNone/>
            </a:pPr>
            <a:r>
              <a:rPr b="0" i="0" lang="hu-HU" sz="1050" u="none" cap="none" strike="noStrike">
                <a:solidFill>
                  <a:srgbClr val="FFFFFF"/>
                </a:solidFill>
                <a:latin typeface="Calibri"/>
                <a:ea typeface="Calibri"/>
                <a:cs typeface="Calibri"/>
                <a:sym typeface="Calibri"/>
              </a:rPr>
              <a:t>SEMMELWEIS EGYETEM </a:t>
            </a:r>
            <a:r>
              <a:rPr b="0" baseline="30000" i="0" lang="hu-HU" sz="788" u="none" cap="none" strike="noStrike">
                <a:solidFill>
                  <a:srgbClr val="FFFFFF"/>
                </a:solidFill>
                <a:latin typeface="Calibri"/>
                <a:ea typeface="Calibri"/>
                <a:cs typeface="Calibri"/>
                <a:sym typeface="Calibri"/>
              </a:rPr>
              <a:t>©</a:t>
            </a:r>
            <a:endParaRPr/>
          </a:p>
          <a:p>
            <a:pPr indent="0" lvl="0" marL="0" marR="0" rtl="0" algn="l">
              <a:lnSpc>
                <a:spcPct val="109090"/>
              </a:lnSpc>
              <a:spcBef>
                <a:spcPts val="0"/>
              </a:spcBef>
              <a:spcAft>
                <a:spcPts val="0"/>
              </a:spcAft>
              <a:buClr>
                <a:srgbClr val="FFFFFF"/>
              </a:buClr>
              <a:buSzPts val="825"/>
              <a:buFont typeface="Calibri"/>
              <a:buNone/>
            </a:pPr>
            <a:r>
              <a:rPr b="0" i="0" lang="hu-HU" sz="825" u="none" cap="none" strike="noStrike">
                <a:solidFill>
                  <a:srgbClr val="FFFFFF"/>
                </a:solidFill>
                <a:latin typeface="Calibri"/>
                <a:ea typeface="Calibri"/>
                <a:cs typeface="Calibri"/>
                <a:sym typeface="Calibri"/>
              </a:rPr>
              <a:t>http://semmelweis.hu</a:t>
            </a:r>
            <a:endParaRPr/>
          </a:p>
        </p:txBody>
      </p:sp>
      <p:sp>
        <p:nvSpPr>
          <p:cNvPr id="140" name="Google Shape;140;p54"/>
          <p:cNvSpPr txBox="1"/>
          <p:nvPr>
            <p:ph idx="1" type="body"/>
          </p:nvPr>
        </p:nvSpPr>
        <p:spPr>
          <a:xfrm>
            <a:off x="467544" y="1628802"/>
            <a:ext cx="8219256" cy="4497363"/>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750"/>
              </a:spcBef>
              <a:spcAft>
                <a:spcPts val="0"/>
              </a:spcAft>
              <a:buClr>
                <a:schemeClr val="dk1"/>
              </a:buClr>
              <a:buSzPts val="2400"/>
              <a:buChar char="•"/>
              <a:defRPr sz="2400">
                <a:solidFill>
                  <a:schemeClr val="dk1"/>
                </a:solidFill>
              </a:defRPr>
            </a:lvl1pPr>
            <a:lvl2pPr indent="-361950" lvl="1" marL="914400" algn="l">
              <a:lnSpc>
                <a:spcPct val="90000"/>
              </a:lnSpc>
              <a:spcBef>
                <a:spcPts val="375"/>
              </a:spcBef>
              <a:spcAft>
                <a:spcPts val="0"/>
              </a:spcAft>
              <a:buClr>
                <a:schemeClr val="dk1"/>
              </a:buClr>
              <a:buSzPts val="2100"/>
              <a:buChar char="•"/>
              <a:defRPr sz="2100">
                <a:solidFill>
                  <a:schemeClr val="dk1"/>
                </a:solidFill>
              </a:defRPr>
            </a:lvl2pPr>
            <a:lvl3pPr indent="-342900" lvl="2" marL="1371600" algn="l">
              <a:lnSpc>
                <a:spcPct val="90000"/>
              </a:lnSpc>
              <a:spcBef>
                <a:spcPts val="375"/>
              </a:spcBef>
              <a:spcAft>
                <a:spcPts val="0"/>
              </a:spcAft>
              <a:buClr>
                <a:schemeClr val="dk1"/>
              </a:buClr>
              <a:buSzPts val="1800"/>
              <a:buChar char="•"/>
              <a:defRPr sz="1800">
                <a:solidFill>
                  <a:schemeClr val="dk1"/>
                </a:solidFill>
              </a:defRPr>
            </a:lvl3pPr>
            <a:lvl4pPr indent="-323850" lvl="3" marL="1828800" algn="l">
              <a:lnSpc>
                <a:spcPct val="90000"/>
              </a:lnSpc>
              <a:spcBef>
                <a:spcPts val="375"/>
              </a:spcBef>
              <a:spcAft>
                <a:spcPts val="0"/>
              </a:spcAft>
              <a:buClr>
                <a:schemeClr val="dk1"/>
              </a:buClr>
              <a:buSzPts val="1500"/>
              <a:buChar char="•"/>
              <a:defRPr sz="1500">
                <a:solidFill>
                  <a:schemeClr val="dk1"/>
                </a:solidFill>
              </a:defRPr>
            </a:lvl4pPr>
            <a:lvl5pPr indent="-323850" lvl="4" marL="2286000" algn="l">
              <a:lnSpc>
                <a:spcPct val="90000"/>
              </a:lnSpc>
              <a:spcBef>
                <a:spcPts val="375"/>
              </a:spcBef>
              <a:spcAft>
                <a:spcPts val="0"/>
              </a:spcAft>
              <a:buClr>
                <a:schemeClr val="dk1"/>
              </a:buClr>
              <a:buSzPts val="1500"/>
              <a:buChar char="•"/>
              <a:defRPr sz="1500">
                <a:solidFill>
                  <a:schemeClr val="dk1"/>
                </a:solidFill>
              </a:defRPr>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141" name="Google Shape;141;p54"/>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Montserrat"/>
                <a:ea typeface="Montserrat"/>
                <a:cs typeface="Montserrat"/>
                <a:sym typeface="Montserrat"/>
              </a:defRPr>
            </a:lvl1pPr>
            <a:lvl2pPr lvl="1"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2pPr>
            <a:lvl3pPr lvl="2"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3pPr>
            <a:lvl4pPr lvl="3"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4pPr>
            <a:lvl5pPr lvl="4"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5pPr>
            <a:lvl6pPr lvl="5"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6pPr>
            <a:lvl7pPr lvl="6"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7pPr>
            <a:lvl8pPr lvl="7"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8pPr>
            <a:lvl9pPr lvl="8"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9pPr>
          </a:lstStyle>
          <a:p/>
        </p:txBody>
      </p:sp>
      <p:sp>
        <p:nvSpPr>
          <p:cNvPr id="142" name="Google Shape;142;p54"/>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Montserrat"/>
                <a:ea typeface="Montserrat"/>
                <a:cs typeface="Montserrat"/>
                <a:sym typeface="Montserrat"/>
              </a:defRPr>
            </a:lvl1pPr>
            <a:lvl2pPr lvl="1"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2pPr>
            <a:lvl3pPr lvl="2"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3pPr>
            <a:lvl4pPr lvl="3"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4pPr>
            <a:lvl5pPr lvl="4"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5pPr>
            <a:lvl6pPr lvl="5"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6pPr>
            <a:lvl7pPr lvl="6"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7pPr>
            <a:lvl8pPr lvl="7"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8pPr>
            <a:lvl9pPr lvl="8"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9pPr>
          </a:lstStyle>
          <a:p/>
        </p:txBody>
      </p:sp>
      <p:sp>
        <p:nvSpPr>
          <p:cNvPr id="143" name="Google Shape;143;p54"/>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350">
                <a:solidFill>
                  <a:srgbClr val="888888"/>
                </a:solidFill>
                <a:latin typeface="Montserrat"/>
                <a:ea typeface="Montserrat"/>
                <a:cs typeface="Montserrat"/>
                <a:sym typeface="Montserrat"/>
              </a:defRPr>
            </a:lvl1pPr>
            <a:lvl2pPr indent="0" lvl="1" marL="0" marR="0" rtl="0" algn="l">
              <a:spcBef>
                <a:spcPts val="0"/>
              </a:spcBef>
              <a:buNone/>
              <a:defRPr sz="1350">
                <a:solidFill>
                  <a:srgbClr val="888888"/>
                </a:solidFill>
                <a:latin typeface="Montserrat"/>
                <a:ea typeface="Montserrat"/>
                <a:cs typeface="Montserrat"/>
                <a:sym typeface="Montserrat"/>
              </a:defRPr>
            </a:lvl2pPr>
            <a:lvl3pPr indent="0" lvl="2" marL="0" marR="0" rtl="0" algn="l">
              <a:spcBef>
                <a:spcPts val="0"/>
              </a:spcBef>
              <a:buNone/>
              <a:defRPr sz="1350">
                <a:solidFill>
                  <a:srgbClr val="888888"/>
                </a:solidFill>
                <a:latin typeface="Montserrat"/>
                <a:ea typeface="Montserrat"/>
                <a:cs typeface="Montserrat"/>
                <a:sym typeface="Montserrat"/>
              </a:defRPr>
            </a:lvl3pPr>
            <a:lvl4pPr indent="0" lvl="3" marL="0" marR="0" rtl="0" algn="l">
              <a:spcBef>
                <a:spcPts val="0"/>
              </a:spcBef>
              <a:buNone/>
              <a:defRPr sz="1350">
                <a:solidFill>
                  <a:srgbClr val="888888"/>
                </a:solidFill>
                <a:latin typeface="Montserrat"/>
                <a:ea typeface="Montserrat"/>
                <a:cs typeface="Montserrat"/>
                <a:sym typeface="Montserrat"/>
              </a:defRPr>
            </a:lvl4pPr>
            <a:lvl5pPr indent="0" lvl="4" marL="0" marR="0" rtl="0" algn="l">
              <a:spcBef>
                <a:spcPts val="0"/>
              </a:spcBef>
              <a:buNone/>
              <a:defRPr sz="1350">
                <a:solidFill>
                  <a:srgbClr val="888888"/>
                </a:solidFill>
                <a:latin typeface="Montserrat"/>
                <a:ea typeface="Montserrat"/>
                <a:cs typeface="Montserrat"/>
                <a:sym typeface="Montserrat"/>
              </a:defRPr>
            </a:lvl5pPr>
            <a:lvl6pPr indent="0" lvl="5" marL="0" marR="0" rtl="0" algn="l">
              <a:spcBef>
                <a:spcPts val="0"/>
              </a:spcBef>
              <a:buNone/>
              <a:defRPr sz="1350">
                <a:solidFill>
                  <a:srgbClr val="888888"/>
                </a:solidFill>
                <a:latin typeface="Montserrat"/>
                <a:ea typeface="Montserrat"/>
                <a:cs typeface="Montserrat"/>
                <a:sym typeface="Montserrat"/>
              </a:defRPr>
            </a:lvl6pPr>
            <a:lvl7pPr indent="0" lvl="6" marL="0" marR="0" rtl="0" algn="l">
              <a:spcBef>
                <a:spcPts val="0"/>
              </a:spcBef>
              <a:buNone/>
              <a:defRPr sz="1350">
                <a:solidFill>
                  <a:srgbClr val="888888"/>
                </a:solidFill>
                <a:latin typeface="Montserrat"/>
                <a:ea typeface="Montserrat"/>
                <a:cs typeface="Montserrat"/>
                <a:sym typeface="Montserrat"/>
              </a:defRPr>
            </a:lvl7pPr>
            <a:lvl8pPr indent="0" lvl="7" marL="0" marR="0" rtl="0" algn="l">
              <a:spcBef>
                <a:spcPts val="0"/>
              </a:spcBef>
              <a:buNone/>
              <a:defRPr sz="1350">
                <a:solidFill>
                  <a:srgbClr val="888888"/>
                </a:solidFill>
                <a:latin typeface="Montserrat"/>
                <a:ea typeface="Montserrat"/>
                <a:cs typeface="Montserrat"/>
                <a:sym typeface="Montserrat"/>
              </a:defRPr>
            </a:lvl8pPr>
            <a:lvl9pPr indent="0" lvl="8" marL="0" marR="0" rtl="0" algn="l">
              <a:spcBef>
                <a:spcPts val="0"/>
              </a:spcBef>
              <a:buNone/>
              <a:defRPr sz="1350">
                <a:solidFill>
                  <a:srgbClr val="888888"/>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tartalomrész">
  <p:cSld name="2 tartalomrész">
    <p:spTree>
      <p:nvGrpSpPr>
        <p:cNvPr id="24" name="Shape 24"/>
        <p:cNvGrpSpPr/>
        <p:nvPr/>
      </p:nvGrpSpPr>
      <p:grpSpPr>
        <a:xfrm>
          <a:off x="0" y="0"/>
          <a:ext cx="0" cy="0"/>
          <a:chOff x="0" y="0"/>
          <a:chExt cx="0" cy="0"/>
        </a:xfrm>
      </p:grpSpPr>
      <p:sp>
        <p:nvSpPr>
          <p:cNvPr id="25" name="Google Shape;25;p3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37"/>
          <p:cNvSpPr txBox="1"/>
          <p:nvPr>
            <p:ph idx="1" type="body"/>
          </p:nvPr>
        </p:nvSpPr>
        <p:spPr>
          <a:xfrm>
            <a:off x="628650" y="1808164"/>
            <a:ext cx="3886200" cy="414178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7" name="Google Shape;27;p37"/>
          <p:cNvSpPr txBox="1"/>
          <p:nvPr>
            <p:ph idx="2" type="body"/>
          </p:nvPr>
        </p:nvSpPr>
        <p:spPr>
          <a:xfrm>
            <a:off x="4629150" y="1808164"/>
            <a:ext cx="3886200" cy="414178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8" name="Google Shape;28;p37"/>
          <p:cNvSpPr txBox="1"/>
          <p:nvPr>
            <p:ph idx="3" type="body"/>
          </p:nvPr>
        </p:nvSpPr>
        <p:spPr>
          <a:xfrm>
            <a:off x="2462689" y="6134735"/>
            <a:ext cx="4212431" cy="720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0"/>
              </a:spcBef>
              <a:spcAft>
                <a:spcPts val="0"/>
              </a:spcAft>
              <a:buClr>
                <a:schemeClr val="lt2"/>
              </a:buClr>
              <a:buSzPts val="900"/>
              <a:buNone/>
              <a:defRPr b="0" sz="900">
                <a:solidFill>
                  <a:schemeClr val="lt2"/>
                </a:solidFill>
              </a:defRPr>
            </a:lvl1pPr>
            <a:lvl2pPr indent="-228600" lvl="1" marL="914400" algn="l">
              <a:lnSpc>
                <a:spcPct val="90000"/>
              </a:lnSpc>
              <a:spcBef>
                <a:spcPts val="375"/>
              </a:spcBef>
              <a:spcAft>
                <a:spcPts val="0"/>
              </a:spcAft>
              <a:buClr>
                <a:schemeClr val="dk1"/>
              </a:buClr>
              <a:buSzPts val="1500"/>
              <a:buFont typeface="Arial"/>
              <a:buNone/>
              <a:defRPr/>
            </a:lvl2pPr>
            <a:lvl3pPr indent="-342900" lvl="2" marL="1371600" algn="l">
              <a:lnSpc>
                <a:spcPct val="90000"/>
              </a:lnSpc>
              <a:spcBef>
                <a:spcPts val="375"/>
              </a:spcBef>
              <a:spcAft>
                <a:spcPts val="0"/>
              </a:spcAft>
              <a:buClr>
                <a:schemeClr val="dk1"/>
              </a:buClr>
              <a:buSzPts val="1800"/>
              <a:buChar char="•"/>
              <a:defRPr/>
            </a:lvl3pPr>
            <a:lvl4pPr indent="-228600" lvl="3" marL="1828800" algn="l">
              <a:lnSpc>
                <a:spcPct val="90000"/>
              </a:lnSpc>
              <a:spcBef>
                <a:spcPts val="375"/>
              </a:spcBef>
              <a:spcAft>
                <a:spcPts val="0"/>
              </a:spcAft>
              <a:buClr>
                <a:schemeClr val="dk1"/>
              </a:buClr>
              <a:buSzPts val="1200"/>
              <a:buNone/>
              <a:defRPr/>
            </a:lvl4pPr>
            <a:lvl5pPr indent="-228600" lvl="4" marL="2286000" algn="l">
              <a:lnSpc>
                <a:spcPct val="90000"/>
              </a:lnSpc>
              <a:spcBef>
                <a:spcPts val="375"/>
              </a:spcBef>
              <a:spcAft>
                <a:spcPts val="0"/>
              </a:spcAft>
              <a:buClr>
                <a:schemeClr val="dk1"/>
              </a:buClr>
              <a:buSzPts val="9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9" name="Google Shape;29;p37"/>
          <p:cNvSpPr txBox="1"/>
          <p:nvPr>
            <p:ph idx="4" type="body"/>
          </p:nvPr>
        </p:nvSpPr>
        <p:spPr>
          <a:xfrm>
            <a:off x="6678216" y="6134735"/>
            <a:ext cx="2465784" cy="720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0"/>
              </a:spcBef>
              <a:spcAft>
                <a:spcPts val="0"/>
              </a:spcAft>
              <a:buClr>
                <a:schemeClr val="lt2"/>
              </a:buClr>
              <a:buSzPts val="900"/>
              <a:buNone/>
              <a:defRPr b="0" i="0" sz="900">
                <a:solidFill>
                  <a:schemeClr val="lt2"/>
                </a:solidFil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sak cím">
  <p:cSld name="5_Csak cím">
    <p:spTree>
      <p:nvGrpSpPr>
        <p:cNvPr id="144" name="Shape 144"/>
        <p:cNvGrpSpPr/>
        <p:nvPr/>
      </p:nvGrpSpPr>
      <p:grpSpPr>
        <a:xfrm>
          <a:off x="0" y="0"/>
          <a:ext cx="0" cy="0"/>
          <a:chOff x="0" y="0"/>
          <a:chExt cx="0" cy="0"/>
        </a:xfrm>
      </p:grpSpPr>
      <p:sp>
        <p:nvSpPr>
          <p:cNvPr id="145" name="Google Shape;145;p55"/>
          <p:cNvSpPr/>
          <p:nvPr/>
        </p:nvSpPr>
        <p:spPr>
          <a:xfrm flipH="1" rot="10800000">
            <a:off x="0" y="6265865"/>
            <a:ext cx="9144000" cy="592137"/>
          </a:xfrm>
          <a:prstGeom prst="rect">
            <a:avLst/>
          </a:prstGeom>
          <a:solidFill>
            <a:srgbClr val="2B458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Montserrat"/>
              <a:buNone/>
            </a:pPr>
            <a:r>
              <a:t/>
            </a:r>
            <a:endParaRPr b="0" i="0" sz="1350" u="none" cap="none" strike="noStrike">
              <a:solidFill>
                <a:srgbClr val="FFFFFF"/>
              </a:solidFill>
              <a:latin typeface="Calibri"/>
              <a:ea typeface="Calibri"/>
              <a:cs typeface="Calibri"/>
              <a:sym typeface="Calibri"/>
            </a:endParaRPr>
          </a:p>
        </p:txBody>
      </p:sp>
      <p:sp>
        <p:nvSpPr>
          <p:cNvPr id="146" name="Google Shape;146;p5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300"/>
              <a:buFont typeface="Montserrat"/>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7" name="Google Shape;147;p55"/>
          <p:cNvSpPr txBox="1"/>
          <p:nvPr/>
        </p:nvSpPr>
        <p:spPr>
          <a:xfrm>
            <a:off x="4140200" y="6308726"/>
            <a:ext cx="4895850"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900"/>
              <a:buFont typeface="Calibri"/>
              <a:buNone/>
            </a:pPr>
            <a:r>
              <a:rPr b="1" i="0" lang="hu-HU" sz="900" u="none" cap="none" strike="noStrike">
                <a:solidFill>
                  <a:srgbClr val="FFFFFF"/>
                </a:solidFill>
                <a:latin typeface="Calibri"/>
                <a:ea typeface="Calibri"/>
                <a:cs typeface="Calibri"/>
                <a:sym typeface="Calibri"/>
              </a:rPr>
              <a:t>Poszt-covid mentális szindróma</a:t>
            </a:r>
            <a:endParaRPr b="0" i="0" sz="900" u="none" cap="none" strike="noStrike">
              <a:solidFill>
                <a:srgbClr val="FFFFFF"/>
              </a:solidFill>
              <a:latin typeface="Calibri"/>
              <a:ea typeface="Calibri"/>
              <a:cs typeface="Calibri"/>
              <a:sym typeface="Calibri"/>
            </a:endParaRPr>
          </a:p>
        </p:txBody>
      </p:sp>
      <p:sp>
        <p:nvSpPr>
          <p:cNvPr id="148" name="Google Shape;148;p55"/>
          <p:cNvSpPr txBox="1"/>
          <p:nvPr/>
        </p:nvSpPr>
        <p:spPr>
          <a:xfrm>
            <a:off x="2484439" y="6308726"/>
            <a:ext cx="1800225"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900"/>
              <a:buFont typeface="Calibri"/>
              <a:buNone/>
            </a:pPr>
            <a:r>
              <a:rPr b="1" i="0" lang="hu-HU" sz="900" u="none" cap="none" strike="noStrike">
                <a:solidFill>
                  <a:srgbClr val="FFFFFF"/>
                </a:solidFill>
                <a:latin typeface="Calibri"/>
                <a:ea typeface="Calibri"/>
                <a:cs typeface="Calibri"/>
                <a:sym typeface="Calibri"/>
              </a:rPr>
              <a:t>Purebl György</a:t>
            </a:r>
            <a:endParaRPr b="1" i="0" sz="900" u="none" cap="none" strike="noStrike">
              <a:solidFill>
                <a:srgbClr val="FFFFFF"/>
              </a:solidFill>
              <a:latin typeface="Calibri"/>
              <a:ea typeface="Calibri"/>
              <a:cs typeface="Calibri"/>
              <a:sym typeface="Calibri"/>
            </a:endParaRPr>
          </a:p>
        </p:txBody>
      </p:sp>
      <p:sp>
        <p:nvSpPr>
          <p:cNvPr id="149" name="Google Shape;149;p55"/>
          <p:cNvSpPr txBox="1"/>
          <p:nvPr/>
        </p:nvSpPr>
        <p:spPr>
          <a:xfrm>
            <a:off x="88901" y="6332539"/>
            <a:ext cx="2287588" cy="3488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050"/>
              <a:buFont typeface="Calibri"/>
              <a:buNone/>
            </a:pPr>
            <a:r>
              <a:rPr b="0" i="0" lang="hu-HU" sz="1050" u="none" cap="none" strike="noStrike">
                <a:solidFill>
                  <a:srgbClr val="FFFFFF"/>
                </a:solidFill>
                <a:latin typeface="Calibri"/>
                <a:ea typeface="Calibri"/>
                <a:cs typeface="Calibri"/>
                <a:sym typeface="Calibri"/>
              </a:rPr>
              <a:t>SEMMELWEIS EGYETEM </a:t>
            </a:r>
            <a:r>
              <a:rPr b="0" baseline="30000" i="0" lang="hu-HU" sz="788" u="none" cap="none" strike="noStrike">
                <a:solidFill>
                  <a:srgbClr val="FFFFFF"/>
                </a:solidFill>
                <a:latin typeface="Calibri"/>
                <a:ea typeface="Calibri"/>
                <a:cs typeface="Calibri"/>
                <a:sym typeface="Calibri"/>
              </a:rPr>
              <a:t>©</a:t>
            </a:r>
            <a:endParaRPr/>
          </a:p>
          <a:p>
            <a:pPr indent="0" lvl="0" marL="0" marR="0" rtl="0" algn="l">
              <a:lnSpc>
                <a:spcPct val="109090"/>
              </a:lnSpc>
              <a:spcBef>
                <a:spcPts val="0"/>
              </a:spcBef>
              <a:spcAft>
                <a:spcPts val="0"/>
              </a:spcAft>
              <a:buClr>
                <a:srgbClr val="FFFFFF"/>
              </a:buClr>
              <a:buSzPts val="825"/>
              <a:buFont typeface="Calibri"/>
              <a:buNone/>
            </a:pPr>
            <a:r>
              <a:rPr b="0" i="0" lang="hu-HU" sz="825" u="none" cap="none" strike="noStrike">
                <a:solidFill>
                  <a:srgbClr val="FFFFFF"/>
                </a:solidFill>
                <a:latin typeface="Calibri"/>
                <a:ea typeface="Calibri"/>
                <a:cs typeface="Calibri"/>
                <a:sym typeface="Calibri"/>
              </a:rPr>
              <a:t>http://semmelweis.hu</a:t>
            </a:r>
            <a:endParaRPr/>
          </a:p>
        </p:txBody>
      </p:sp>
      <p:sp>
        <p:nvSpPr>
          <p:cNvPr id="150" name="Google Shape;150;p55"/>
          <p:cNvSpPr txBox="1"/>
          <p:nvPr>
            <p:ph idx="1" type="body"/>
          </p:nvPr>
        </p:nvSpPr>
        <p:spPr>
          <a:xfrm>
            <a:off x="467544" y="1628802"/>
            <a:ext cx="8219256" cy="4497363"/>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750"/>
              </a:spcBef>
              <a:spcAft>
                <a:spcPts val="0"/>
              </a:spcAft>
              <a:buClr>
                <a:schemeClr val="dk1"/>
              </a:buClr>
              <a:buSzPts val="2400"/>
              <a:buChar char="•"/>
              <a:defRPr sz="2400">
                <a:solidFill>
                  <a:schemeClr val="dk1"/>
                </a:solidFill>
              </a:defRPr>
            </a:lvl1pPr>
            <a:lvl2pPr indent="-361950" lvl="1" marL="914400" algn="l">
              <a:lnSpc>
                <a:spcPct val="90000"/>
              </a:lnSpc>
              <a:spcBef>
                <a:spcPts val="375"/>
              </a:spcBef>
              <a:spcAft>
                <a:spcPts val="0"/>
              </a:spcAft>
              <a:buClr>
                <a:schemeClr val="dk1"/>
              </a:buClr>
              <a:buSzPts val="2100"/>
              <a:buChar char="•"/>
              <a:defRPr sz="2100">
                <a:solidFill>
                  <a:schemeClr val="dk1"/>
                </a:solidFill>
              </a:defRPr>
            </a:lvl2pPr>
            <a:lvl3pPr indent="-342900" lvl="2" marL="1371600" algn="l">
              <a:lnSpc>
                <a:spcPct val="90000"/>
              </a:lnSpc>
              <a:spcBef>
                <a:spcPts val="375"/>
              </a:spcBef>
              <a:spcAft>
                <a:spcPts val="0"/>
              </a:spcAft>
              <a:buClr>
                <a:schemeClr val="dk1"/>
              </a:buClr>
              <a:buSzPts val="1800"/>
              <a:buChar char="•"/>
              <a:defRPr sz="1800">
                <a:solidFill>
                  <a:schemeClr val="dk1"/>
                </a:solidFill>
              </a:defRPr>
            </a:lvl3pPr>
            <a:lvl4pPr indent="-323850" lvl="3" marL="1828800" algn="l">
              <a:lnSpc>
                <a:spcPct val="90000"/>
              </a:lnSpc>
              <a:spcBef>
                <a:spcPts val="375"/>
              </a:spcBef>
              <a:spcAft>
                <a:spcPts val="0"/>
              </a:spcAft>
              <a:buClr>
                <a:schemeClr val="dk1"/>
              </a:buClr>
              <a:buSzPts val="1500"/>
              <a:buChar char="•"/>
              <a:defRPr sz="1500">
                <a:solidFill>
                  <a:schemeClr val="dk1"/>
                </a:solidFill>
              </a:defRPr>
            </a:lvl4pPr>
            <a:lvl5pPr indent="-323850" lvl="4" marL="2286000" algn="l">
              <a:lnSpc>
                <a:spcPct val="90000"/>
              </a:lnSpc>
              <a:spcBef>
                <a:spcPts val="375"/>
              </a:spcBef>
              <a:spcAft>
                <a:spcPts val="0"/>
              </a:spcAft>
              <a:buClr>
                <a:schemeClr val="dk1"/>
              </a:buClr>
              <a:buSzPts val="1500"/>
              <a:buChar char="•"/>
              <a:defRPr sz="1500">
                <a:solidFill>
                  <a:schemeClr val="dk1"/>
                </a:solidFill>
              </a:defRPr>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151" name="Google Shape;151;p55"/>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Montserrat"/>
                <a:ea typeface="Montserrat"/>
                <a:cs typeface="Montserrat"/>
                <a:sym typeface="Montserrat"/>
              </a:defRPr>
            </a:lvl1pPr>
            <a:lvl2pPr lvl="1"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2pPr>
            <a:lvl3pPr lvl="2"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3pPr>
            <a:lvl4pPr lvl="3"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4pPr>
            <a:lvl5pPr lvl="4"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5pPr>
            <a:lvl6pPr lvl="5"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6pPr>
            <a:lvl7pPr lvl="6"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7pPr>
            <a:lvl8pPr lvl="7"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8pPr>
            <a:lvl9pPr lvl="8"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9pPr>
          </a:lstStyle>
          <a:p/>
        </p:txBody>
      </p:sp>
      <p:sp>
        <p:nvSpPr>
          <p:cNvPr id="152" name="Google Shape;152;p55"/>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Montserrat"/>
                <a:ea typeface="Montserrat"/>
                <a:cs typeface="Montserrat"/>
                <a:sym typeface="Montserrat"/>
              </a:defRPr>
            </a:lvl1pPr>
            <a:lvl2pPr lvl="1"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2pPr>
            <a:lvl3pPr lvl="2"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3pPr>
            <a:lvl4pPr lvl="3"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4pPr>
            <a:lvl5pPr lvl="4"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5pPr>
            <a:lvl6pPr lvl="5"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6pPr>
            <a:lvl7pPr lvl="6"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7pPr>
            <a:lvl8pPr lvl="7"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8pPr>
            <a:lvl9pPr lvl="8"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9pPr>
          </a:lstStyle>
          <a:p/>
        </p:txBody>
      </p:sp>
      <p:sp>
        <p:nvSpPr>
          <p:cNvPr id="153" name="Google Shape;153;p55"/>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350">
                <a:solidFill>
                  <a:srgbClr val="888888"/>
                </a:solidFill>
                <a:latin typeface="Montserrat"/>
                <a:ea typeface="Montserrat"/>
                <a:cs typeface="Montserrat"/>
                <a:sym typeface="Montserrat"/>
              </a:defRPr>
            </a:lvl1pPr>
            <a:lvl2pPr indent="0" lvl="1" marL="0" marR="0" rtl="0" algn="l">
              <a:spcBef>
                <a:spcPts val="0"/>
              </a:spcBef>
              <a:buNone/>
              <a:defRPr sz="1350">
                <a:solidFill>
                  <a:srgbClr val="888888"/>
                </a:solidFill>
                <a:latin typeface="Montserrat"/>
                <a:ea typeface="Montserrat"/>
                <a:cs typeface="Montserrat"/>
                <a:sym typeface="Montserrat"/>
              </a:defRPr>
            </a:lvl2pPr>
            <a:lvl3pPr indent="0" lvl="2" marL="0" marR="0" rtl="0" algn="l">
              <a:spcBef>
                <a:spcPts val="0"/>
              </a:spcBef>
              <a:buNone/>
              <a:defRPr sz="1350">
                <a:solidFill>
                  <a:srgbClr val="888888"/>
                </a:solidFill>
                <a:latin typeface="Montserrat"/>
                <a:ea typeface="Montserrat"/>
                <a:cs typeface="Montserrat"/>
                <a:sym typeface="Montserrat"/>
              </a:defRPr>
            </a:lvl3pPr>
            <a:lvl4pPr indent="0" lvl="3" marL="0" marR="0" rtl="0" algn="l">
              <a:spcBef>
                <a:spcPts val="0"/>
              </a:spcBef>
              <a:buNone/>
              <a:defRPr sz="1350">
                <a:solidFill>
                  <a:srgbClr val="888888"/>
                </a:solidFill>
                <a:latin typeface="Montserrat"/>
                <a:ea typeface="Montserrat"/>
                <a:cs typeface="Montserrat"/>
                <a:sym typeface="Montserrat"/>
              </a:defRPr>
            </a:lvl4pPr>
            <a:lvl5pPr indent="0" lvl="4" marL="0" marR="0" rtl="0" algn="l">
              <a:spcBef>
                <a:spcPts val="0"/>
              </a:spcBef>
              <a:buNone/>
              <a:defRPr sz="1350">
                <a:solidFill>
                  <a:srgbClr val="888888"/>
                </a:solidFill>
                <a:latin typeface="Montserrat"/>
                <a:ea typeface="Montserrat"/>
                <a:cs typeface="Montserrat"/>
                <a:sym typeface="Montserrat"/>
              </a:defRPr>
            </a:lvl5pPr>
            <a:lvl6pPr indent="0" lvl="5" marL="0" marR="0" rtl="0" algn="l">
              <a:spcBef>
                <a:spcPts val="0"/>
              </a:spcBef>
              <a:buNone/>
              <a:defRPr sz="1350">
                <a:solidFill>
                  <a:srgbClr val="888888"/>
                </a:solidFill>
                <a:latin typeface="Montserrat"/>
                <a:ea typeface="Montserrat"/>
                <a:cs typeface="Montserrat"/>
                <a:sym typeface="Montserrat"/>
              </a:defRPr>
            </a:lvl6pPr>
            <a:lvl7pPr indent="0" lvl="6" marL="0" marR="0" rtl="0" algn="l">
              <a:spcBef>
                <a:spcPts val="0"/>
              </a:spcBef>
              <a:buNone/>
              <a:defRPr sz="1350">
                <a:solidFill>
                  <a:srgbClr val="888888"/>
                </a:solidFill>
                <a:latin typeface="Montserrat"/>
                <a:ea typeface="Montserrat"/>
                <a:cs typeface="Montserrat"/>
                <a:sym typeface="Montserrat"/>
              </a:defRPr>
            </a:lvl7pPr>
            <a:lvl8pPr indent="0" lvl="7" marL="0" marR="0" rtl="0" algn="l">
              <a:spcBef>
                <a:spcPts val="0"/>
              </a:spcBef>
              <a:buNone/>
              <a:defRPr sz="1350">
                <a:solidFill>
                  <a:srgbClr val="888888"/>
                </a:solidFill>
                <a:latin typeface="Montserrat"/>
                <a:ea typeface="Montserrat"/>
                <a:cs typeface="Montserrat"/>
                <a:sym typeface="Montserrat"/>
              </a:defRPr>
            </a:lvl8pPr>
            <a:lvl9pPr indent="0" lvl="8" marL="0" marR="0" rtl="0" algn="l">
              <a:spcBef>
                <a:spcPts val="0"/>
              </a:spcBef>
              <a:buNone/>
              <a:defRPr sz="1350">
                <a:solidFill>
                  <a:srgbClr val="888888"/>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sak cím">
  <p:cSld name="6_Csak cím">
    <p:spTree>
      <p:nvGrpSpPr>
        <p:cNvPr id="154" name="Shape 154"/>
        <p:cNvGrpSpPr/>
        <p:nvPr/>
      </p:nvGrpSpPr>
      <p:grpSpPr>
        <a:xfrm>
          <a:off x="0" y="0"/>
          <a:ext cx="0" cy="0"/>
          <a:chOff x="0" y="0"/>
          <a:chExt cx="0" cy="0"/>
        </a:xfrm>
      </p:grpSpPr>
      <p:sp>
        <p:nvSpPr>
          <p:cNvPr id="155" name="Google Shape;155;p56"/>
          <p:cNvSpPr/>
          <p:nvPr/>
        </p:nvSpPr>
        <p:spPr>
          <a:xfrm flipH="1" rot="10800000">
            <a:off x="0" y="6265865"/>
            <a:ext cx="9144000" cy="592137"/>
          </a:xfrm>
          <a:prstGeom prst="rect">
            <a:avLst/>
          </a:prstGeom>
          <a:solidFill>
            <a:srgbClr val="2B458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Montserrat"/>
              <a:buNone/>
            </a:pPr>
            <a:r>
              <a:t/>
            </a:r>
            <a:endParaRPr b="0" i="0" sz="1350" u="none" cap="none" strike="noStrike">
              <a:solidFill>
                <a:srgbClr val="FFFFFF"/>
              </a:solidFill>
              <a:latin typeface="Calibri"/>
              <a:ea typeface="Calibri"/>
              <a:cs typeface="Calibri"/>
              <a:sym typeface="Calibri"/>
            </a:endParaRPr>
          </a:p>
        </p:txBody>
      </p:sp>
      <p:sp>
        <p:nvSpPr>
          <p:cNvPr id="156" name="Google Shape;156;p56"/>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300"/>
              <a:buFont typeface="Montserrat"/>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7" name="Google Shape;157;p56"/>
          <p:cNvSpPr txBox="1"/>
          <p:nvPr/>
        </p:nvSpPr>
        <p:spPr>
          <a:xfrm>
            <a:off x="4140200" y="6308726"/>
            <a:ext cx="4895850"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900"/>
              <a:buFont typeface="Calibri"/>
              <a:buNone/>
            </a:pPr>
            <a:r>
              <a:rPr b="1" i="0" lang="hu-HU" sz="900" u="none" cap="none" strike="noStrike">
                <a:solidFill>
                  <a:srgbClr val="FFFFFF"/>
                </a:solidFill>
                <a:latin typeface="Calibri"/>
                <a:ea typeface="Calibri"/>
                <a:cs typeface="Calibri"/>
                <a:sym typeface="Calibri"/>
              </a:rPr>
              <a:t>Poszt-covid mentális szindróma</a:t>
            </a:r>
            <a:endParaRPr b="0" i="0" sz="900" u="none" cap="none" strike="noStrike">
              <a:solidFill>
                <a:srgbClr val="FFFFFF"/>
              </a:solidFill>
              <a:latin typeface="Calibri"/>
              <a:ea typeface="Calibri"/>
              <a:cs typeface="Calibri"/>
              <a:sym typeface="Calibri"/>
            </a:endParaRPr>
          </a:p>
        </p:txBody>
      </p:sp>
      <p:sp>
        <p:nvSpPr>
          <p:cNvPr id="158" name="Google Shape;158;p56"/>
          <p:cNvSpPr txBox="1"/>
          <p:nvPr/>
        </p:nvSpPr>
        <p:spPr>
          <a:xfrm>
            <a:off x="2484439" y="6308726"/>
            <a:ext cx="1800225"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900"/>
              <a:buFont typeface="Calibri"/>
              <a:buNone/>
            </a:pPr>
            <a:r>
              <a:rPr b="1" i="0" lang="hu-HU" sz="900" u="none" cap="none" strike="noStrike">
                <a:solidFill>
                  <a:srgbClr val="FFFFFF"/>
                </a:solidFill>
                <a:latin typeface="Calibri"/>
                <a:ea typeface="Calibri"/>
                <a:cs typeface="Calibri"/>
                <a:sym typeface="Calibri"/>
              </a:rPr>
              <a:t>Purebl György</a:t>
            </a:r>
            <a:endParaRPr b="1" i="0" sz="900" u="none" cap="none" strike="noStrike">
              <a:solidFill>
                <a:srgbClr val="FFFFFF"/>
              </a:solidFill>
              <a:latin typeface="Calibri"/>
              <a:ea typeface="Calibri"/>
              <a:cs typeface="Calibri"/>
              <a:sym typeface="Calibri"/>
            </a:endParaRPr>
          </a:p>
        </p:txBody>
      </p:sp>
      <p:sp>
        <p:nvSpPr>
          <p:cNvPr id="159" name="Google Shape;159;p56"/>
          <p:cNvSpPr txBox="1"/>
          <p:nvPr/>
        </p:nvSpPr>
        <p:spPr>
          <a:xfrm>
            <a:off x="88901" y="6332539"/>
            <a:ext cx="2287588" cy="3488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050"/>
              <a:buFont typeface="Calibri"/>
              <a:buNone/>
            </a:pPr>
            <a:r>
              <a:rPr b="0" i="0" lang="hu-HU" sz="1050" u="none" cap="none" strike="noStrike">
                <a:solidFill>
                  <a:srgbClr val="FFFFFF"/>
                </a:solidFill>
                <a:latin typeface="Calibri"/>
                <a:ea typeface="Calibri"/>
                <a:cs typeface="Calibri"/>
                <a:sym typeface="Calibri"/>
              </a:rPr>
              <a:t>SEMMELWEIS EGYETEM </a:t>
            </a:r>
            <a:r>
              <a:rPr b="0" baseline="30000" i="0" lang="hu-HU" sz="788" u="none" cap="none" strike="noStrike">
                <a:solidFill>
                  <a:srgbClr val="FFFFFF"/>
                </a:solidFill>
                <a:latin typeface="Calibri"/>
                <a:ea typeface="Calibri"/>
                <a:cs typeface="Calibri"/>
                <a:sym typeface="Calibri"/>
              </a:rPr>
              <a:t>©</a:t>
            </a:r>
            <a:endParaRPr/>
          </a:p>
          <a:p>
            <a:pPr indent="0" lvl="0" marL="0" marR="0" rtl="0" algn="l">
              <a:lnSpc>
                <a:spcPct val="109090"/>
              </a:lnSpc>
              <a:spcBef>
                <a:spcPts val="0"/>
              </a:spcBef>
              <a:spcAft>
                <a:spcPts val="0"/>
              </a:spcAft>
              <a:buClr>
                <a:srgbClr val="FFFFFF"/>
              </a:buClr>
              <a:buSzPts val="825"/>
              <a:buFont typeface="Calibri"/>
              <a:buNone/>
            </a:pPr>
            <a:r>
              <a:rPr b="0" i="0" lang="hu-HU" sz="825" u="none" cap="none" strike="noStrike">
                <a:solidFill>
                  <a:srgbClr val="FFFFFF"/>
                </a:solidFill>
                <a:latin typeface="Calibri"/>
                <a:ea typeface="Calibri"/>
                <a:cs typeface="Calibri"/>
                <a:sym typeface="Calibri"/>
              </a:rPr>
              <a:t>http://semmelweis.hu</a:t>
            </a:r>
            <a:endParaRPr/>
          </a:p>
        </p:txBody>
      </p:sp>
      <p:sp>
        <p:nvSpPr>
          <p:cNvPr id="160" name="Google Shape;160;p56"/>
          <p:cNvSpPr txBox="1"/>
          <p:nvPr>
            <p:ph idx="1" type="body"/>
          </p:nvPr>
        </p:nvSpPr>
        <p:spPr>
          <a:xfrm>
            <a:off x="467544" y="1628802"/>
            <a:ext cx="8219256" cy="4497363"/>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750"/>
              </a:spcBef>
              <a:spcAft>
                <a:spcPts val="0"/>
              </a:spcAft>
              <a:buClr>
                <a:schemeClr val="dk1"/>
              </a:buClr>
              <a:buSzPts val="2400"/>
              <a:buChar char="•"/>
              <a:defRPr sz="2400">
                <a:solidFill>
                  <a:schemeClr val="dk1"/>
                </a:solidFill>
              </a:defRPr>
            </a:lvl1pPr>
            <a:lvl2pPr indent="-361950" lvl="1" marL="914400" algn="l">
              <a:lnSpc>
                <a:spcPct val="90000"/>
              </a:lnSpc>
              <a:spcBef>
                <a:spcPts val="375"/>
              </a:spcBef>
              <a:spcAft>
                <a:spcPts val="0"/>
              </a:spcAft>
              <a:buClr>
                <a:schemeClr val="dk1"/>
              </a:buClr>
              <a:buSzPts val="2100"/>
              <a:buChar char="•"/>
              <a:defRPr sz="2100">
                <a:solidFill>
                  <a:schemeClr val="dk1"/>
                </a:solidFill>
              </a:defRPr>
            </a:lvl2pPr>
            <a:lvl3pPr indent="-342900" lvl="2" marL="1371600" algn="l">
              <a:lnSpc>
                <a:spcPct val="90000"/>
              </a:lnSpc>
              <a:spcBef>
                <a:spcPts val="375"/>
              </a:spcBef>
              <a:spcAft>
                <a:spcPts val="0"/>
              </a:spcAft>
              <a:buClr>
                <a:schemeClr val="dk1"/>
              </a:buClr>
              <a:buSzPts val="1800"/>
              <a:buChar char="•"/>
              <a:defRPr sz="1800">
                <a:solidFill>
                  <a:schemeClr val="dk1"/>
                </a:solidFill>
              </a:defRPr>
            </a:lvl3pPr>
            <a:lvl4pPr indent="-323850" lvl="3" marL="1828800" algn="l">
              <a:lnSpc>
                <a:spcPct val="90000"/>
              </a:lnSpc>
              <a:spcBef>
                <a:spcPts val="375"/>
              </a:spcBef>
              <a:spcAft>
                <a:spcPts val="0"/>
              </a:spcAft>
              <a:buClr>
                <a:schemeClr val="dk1"/>
              </a:buClr>
              <a:buSzPts val="1500"/>
              <a:buChar char="•"/>
              <a:defRPr sz="1500">
                <a:solidFill>
                  <a:schemeClr val="dk1"/>
                </a:solidFill>
              </a:defRPr>
            </a:lvl4pPr>
            <a:lvl5pPr indent="-323850" lvl="4" marL="2286000" algn="l">
              <a:lnSpc>
                <a:spcPct val="90000"/>
              </a:lnSpc>
              <a:spcBef>
                <a:spcPts val="375"/>
              </a:spcBef>
              <a:spcAft>
                <a:spcPts val="0"/>
              </a:spcAft>
              <a:buClr>
                <a:schemeClr val="dk1"/>
              </a:buClr>
              <a:buSzPts val="1500"/>
              <a:buChar char="•"/>
              <a:defRPr sz="1500">
                <a:solidFill>
                  <a:schemeClr val="dk1"/>
                </a:solidFill>
              </a:defRPr>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161" name="Google Shape;161;p56"/>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Montserrat"/>
                <a:ea typeface="Montserrat"/>
                <a:cs typeface="Montserrat"/>
                <a:sym typeface="Montserrat"/>
              </a:defRPr>
            </a:lvl1pPr>
            <a:lvl2pPr lvl="1"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2pPr>
            <a:lvl3pPr lvl="2"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3pPr>
            <a:lvl4pPr lvl="3"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4pPr>
            <a:lvl5pPr lvl="4"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5pPr>
            <a:lvl6pPr lvl="5"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6pPr>
            <a:lvl7pPr lvl="6"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7pPr>
            <a:lvl8pPr lvl="7"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8pPr>
            <a:lvl9pPr lvl="8"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9pPr>
          </a:lstStyle>
          <a:p/>
        </p:txBody>
      </p:sp>
      <p:sp>
        <p:nvSpPr>
          <p:cNvPr id="162" name="Google Shape;162;p56"/>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Montserrat"/>
                <a:ea typeface="Montserrat"/>
                <a:cs typeface="Montserrat"/>
                <a:sym typeface="Montserrat"/>
              </a:defRPr>
            </a:lvl1pPr>
            <a:lvl2pPr lvl="1"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2pPr>
            <a:lvl3pPr lvl="2"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3pPr>
            <a:lvl4pPr lvl="3"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4pPr>
            <a:lvl5pPr lvl="4"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5pPr>
            <a:lvl6pPr lvl="5"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6pPr>
            <a:lvl7pPr lvl="6"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7pPr>
            <a:lvl8pPr lvl="7"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8pPr>
            <a:lvl9pPr lvl="8"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9pPr>
          </a:lstStyle>
          <a:p/>
        </p:txBody>
      </p:sp>
      <p:sp>
        <p:nvSpPr>
          <p:cNvPr id="163" name="Google Shape;163;p56"/>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350">
                <a:solidFill>
                  <a:srgbClr val="888888"/>
                </a:solidFill>
                <a:latin typeface="Montserrat"/>
                <a:ea typeface="Montserrat"/>
                <a:cs typeface="Montserrat"/>
                <a:sym typeface="Montserrat"/>
              </a:defRPr>
            </a:lvl1pPr>
            <a:lvl2pPr indent="0" lvl="1" marL="0" marR="0" rtl="0" algn="l">
              <a:spcBef>
                <a:spcPts val="0"/>
              </a:spcBef>
              <a:buNone/>
              <a:defRPr sz="1350">
                <a:solidFill>
                  <a:srgbClr val="888888"/>
                </a:solidFill>
                <a:latin typeface="Montserrat"/>
                <a:ea typeface="Montserrat"/>
                <a:cs typeface="Montserrat"/>
                <a:sym typeface="Montserrat"/>
              </a:defRPr>
            </a:lvl2pPr>
            <a:lvl3pPr indent="0" lvl="2" marL="0" marR="0" rtl="0" algn="l">
              <a:spcBef>
                <a:spcPts val="0"/>
              </a:spcBef>
              <a:buNone/>
              <a:defRPr sz="1350">
                <a:solidFill>
                  <a:srgbClr val="888888"/>
                </a:solidFill>
                <a:latin typeface="Montserrat"/>
                <a:ea typeface="Montserrat"/>
                <a:cs typeface="Montserrat"/>
                <a:sym typeface="Montserrat"/>
              </a:defRPr>
            </a:lvl3pPr>
            <a:lvl4pPr indent="0" lvl="3" marL="0" marR="0" rtl="0" algn="l">
              <a:spcBef>
                <a:spcPts val="0"/>
              </a:spcBef>
              <a:buNone/>
              <a:defRPr sz="1350">
                <a:solidFill>
                  <a:srgbClr val="888888"/>
                </a:solidFill>
                <a:latin typeface="Montserrat"/>
                <a:ea typeface="Montserrat"/>
                <a:cs typeface="Montserrat"/>
                <a:sym typeface="Montserrat"/>
              </a:defRPr>
            </a:lvl4pPr>
            <a:lvl5pPr indent="0" lvl="4" marL="0" marR="0" rtl="0" algn="l">
              <a:spcBef>
                <a:spcPts val="0"/>
              </a:spcBef>
              <a:buNone/>
              <a:defRPr sz="1350">
                <a:solidFill>
                  <a:srgbClr val="888888"/>
                </a:solidFill>
                <a:latin typeface="Montserrat"/>
                <a:ea typeface="Montserrat"/>
                <a:cs typeface="Montserrat"/>
                <a:sym typeface="Montserrat"/>
              </a:defRPr>
            </a:lvl5pPr>
            <a:lvl6pPr indent="0" lvl="5" marL="0" marR="0" rtl="0" algn="l">
              <a:spcBef>
                <a:spcPts val="0"/>
              </a:spcBef>
              <a:buNone/>
              <a:defRPr sz="1350">
                <a:solidFill>
                  <a:srgbClr val="888888"/>
                </a:solidFill>
                <a:latin typeface="Montserrat"/>
                <a:ea typeface="Montserrat"/>
                <a:cs typeface="Montserrat"/>
                <a:sym typeface="Montserrat"/>
              </a:defRPr>
            </a:lvl6pPr>
            <a:lvl7pPr indent="0" lvl="6" marL="0" marR="0" rtl="0" algn="l">
              <a:spcBef>
                <a:spcPts val="0"/>
              </a:spcBef>
              <a:buNone/>
              <a:defRPr sz="1350">
                <a:solidFill>
                  <a:srgbClr val="888888"/>
                </a:solidFill>
                <a:latin typeface="Montserrat"/>
                <a:ea typeface="Montserrat"/>
                <a:cs typeface="Montserrat"/>
                <a:sym typeface="Montserrat"/>
              </a:defRPr>
            </a:lvl7pPr>
            <a:lvl8pPr indent="0" lvl="7" marL="0" marR="0" rtl="0" algn="l">
              <a:spcBef>
                <a:spcPts val="0"/>
              </a:spcBef>
              <a:buNone/>
              <a:defRPr sz="1350">
                <a:solidFill>
                  <a:srgbClr val="888888"/>
                </a:solidFill>
                <a:latin typeface="Montserrat"/>
                <a:ea typeface="Montserrat"/>
                <a:cs typeface="Montserrat"/>
                <a:sym typeface="Montserrat"/>
              </a:defRPr>
            </a:lvl8pPr>
            <a:lvl9pPr indent="0" lvl="8" marL="0" marR="0" rtl="0" algn="l">
              <a:spcBef>
                <a:spcPts val="0"/>
              </a:spcBef>
              <a:buNone/>
              <a:defRPr sz="1350">
                <a:solidFill>
                  <a:srgbClr val="888888"/>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sak cím">
  <p:cSld name="7_Csak cím">
    <p:spTree>
      <p:nvGrpSpPr>
        <p:cNvPr id="164" name="Shape 164"/>
        <p:cNvGrpSpPr/>
        <p:nvPr/>
      </p:nvGrpSpPr>
      <p:grpSpPr>
        <a:xfrm>
          <a:off x="0" y="0"/>
          <a:ext cx="0" cy="0"/>
          <a:chOff x="0" y="0"/>
          <a:chExt cx="0" cy="0"/>
        </a:xfrm>
      </p:grpSpPr>
      <p:sp>
        <p:nvSpPr>
          <p:cNvPr id="165" name="Google Shape;165;p57"/>
          <p:cNvSpPr/>
          <p:nvPr/>
        </p:nvSpPr>
        <p:spPr>
          <a:xfrm flipH="1" rot="10800000">
            <a:off x="0" y="6265865"/>
            <a:ext cx="9144000" cy="592137"/>
          </a:xfrm>
          <a:prstGeom prst="rect">
            <a:avLst/>
          </a:prstGeom>
          <a:solidFill>
            <a:srgbClr val="2B458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Montserrat"/>
              <a:buNone/>
            </a:pPr>
            <a:r>
              <a:t/>
            </a:r>
            <a:endParaRPr b="0" i="0" sz="1350" u="none" cap="none" strike="noStrike">
              <a:solidFill>
                <a:srgbClr val="FFFFFF"/>
              </a:solidFill>
              <a:latin typeface="Calibri"/>
              <a:ea typeface="Calibri"/>
              <a:cs typeface="Calibri"/>
              <a:sym typeface="Calibri"/>
            </a:endParaRPr>
          </a:p>
        </p:txBody>
      </p:sp>
      <p:sp>
        <p:nvSpPr>
          <p:cNvPr id="166" name="Google Shape;166;p5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300"/>
              <a:buFont typeface="Montserrat"/>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7" name="Google Shape;167;p57"/>
          <p:cNvSpPr txBox="1"/>
          <p:nvPr/>
        </p:nvSpPr>
        <p:spPr>
          <a:xfrm>
            <a:off x="4140200" y="6308726"/>
            <a:ext cx="4895850"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900"/>
              <a:buFont typeface="Calibri"/>
              <a:buNone/>
            </a:pPr>
            <a:r>
              <a:rPr b="1" i="0" lang="hu-HU" sz="900" u="none" cap="none" strike="noStrike">
                <a:solidFill>
                  <a:srgbClr val="FFFFFF"/>
                </a:solidFill>
                <a:latin typeface="Calibri"/>
                <a:ea typeface="Calibri"/>
                <a:cs typeface="Calibri"/>
                <a:sym typeface="Calibri"/>
              </a:rPr>
              <a:t>Poszt-covid mentális szindróma</a:t>
            </a:r>
            <a:endParaRPr b="0" i="0" sz="900" u="none" cap="none" strike="noStrike">
              <a:solidFill>
                <a:srgbClr val="FFFFFF"/>
              </a:solidFill>
              <a:latin typeface="Calibri"/>
              <a:ea typeface="Calibri"/>
              <a:cs typeface="Calibri"/>
              <a:sym typeface="Calibri"/>
            </a:endParaRPr>
          </a:p>
        </p:txBody>
      </p:sp>
      <p:sp>
        <p:nvSpPr>
          <p:cNvPr id="168" name="Google Shape;168;p57"/>
          <p:cNvSpPr txBox="1"/>
          <p:nvPr/>
        </p:nvSpPr>
        <p:spPr>
          <a:xfrm>
            <a:off x="2484439" y="6308726"/>
            <a:ext cx="1800225"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900"/>
              <a:buFont typeface="Calibri"/>
              <a:buNone/>
            </a:pPr>
            <a:r>
              <a:rPr b="1" i="0" lang="hu-HU" sz="900" u="none" cap="none" strike="noStrike">
                <a:solidFill>
                  <a:srgbClr val="FFFFFF"/>
                </a:solidFill>
                <a:latin typeface="Calibri"/>
                <a:ea typeface="Calibri"/>
                <a:cs typeface="Calibri"/>
                <a:sym typeface="Calibri"/>
              </a:rPr>
              <a:t>Purebl György</a:t>
            </a:r>
            <a:endParaRPr b="1" i="0" sz="900" u="none" cap="none" strike="noStrike">
              <a:solidFill>
                <a:srgbClr val="FFFFFF"/>
              </a:solidFill>
              <a:latin typeface="Calibri"/>
              <a:ea typeface="Calibri"/>
              <a:cs typeface="Calibri"/>
              <a:sym typeface="Calibri"/>
            </a:endParaRPr>
          </a:p>
        </p:txBody>
      </p:sp>
      <p:sp>
        <p:nvSpPr>
          <p:cNvPr id="169" name="Google Shape;169;p57"/>
          <p:cNvSpPr txBox="1"/>
          <p:nvPr/>
        </p:nvSpPr>
        <p:spPr>
          <a:xfrm>
            <a:off x="88901" y="6332539"/>
            <a:ext cx="2287588" cy="3488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050"/>
              <a:buFont typeface="Calibri"/>
              <a:buNone/>
            </a:pPr>
            <a:r>
              <a:rPr b="0" i="0" lang="hu-HU" sz="1050" u="none" cap="none" strike="noStrike">
                <a:solidFill>
                  <a:srgbClr val="FFFFFF"/>
                </a:solidFill>
                <a:latin typeface="Calibri"/>
                <a:ea typeface="Calibri"/>
                <a:cs typeface="Calibri"/>
                <a:sym typeface="Calibri"/>
              </a:rPr>
              <a:t>SEMMELWEIS EGYETEM </a:t>
            </a:r>
            <a:r>
              <a:rPr b="0" baseline="30000" i="0" lang="hu-HU" sz="788" u="none" cap="none" strike="noStrike">
                <a:solidFill>
                  <a:srgbClr val="FFFFFF"/>
                </a:solidFill>
                <a:latin typeface="Calibri"/>
                <a:ea typeface="Calibri"/>
                <a:cs typeface="Calibri"/>
                <a:sym typeface="Calibri"/>
              </a:rPr>
              <a:t>©</a:t>
            </a:r>
            <a:endParaRPr/>
          </a:p>
          <a:p>
            <a:pPr indent="0" lvl="0" marL="0" marR="0" rtl="0" algn="l">
              <a:lnSpc>
                <a:spcPct val="109090"/>
              </a:lnSpc>
              <a:spcBef>
                <a:spcPts val="0"/>
              </a:spcBef>
              <a:spcAft>
                <a:spcPts val="0"/>
              </a:spcAft>
              <a:buClr>
                <a:srgbClr val="FFFFFF"/>
              </a:buClr>
              <a:buSzPts val="825"/>
              <a:buFont typeface="Calibri"/>
              <a:buNone/>
            </a:pPr>
            <a:r>
              <a:rPr b="0" i="0" lang="hu-HU" sz="825" u="none" cap="none" strike="noStrike">
                <a:solidFill>
                  <a:srgbClr val="FFFFFF"/>
                </a:solidFill>
                <a:latin typeface="Calibri"/>
                <a:ea typeface="Calibri"/>
                <a:cs typeface="Calibri"/>
                <a:sym typeface="Calibri"/>
              </a:rPr>
              <a:t>http://semmelweis.hu</a:t>
            </a:r>
            <a:endParaRPr/>
          </a:p>
        </p:txBody>
      </p:sp>
      <p:sp>
        <p:nvSpPr>
          <p:cNvPr id="170" name="Google Shape;170;p57"/>
          <p:cNvSpPr txBox="1"/>
          <p:nvPr>
            <p:ph idx="1" type="body"/>
          </p:nvPr>
        </p:nvSpPr>
        <p:spPr>
          <a:xfrm>
            <a:off x="467544" y="1628802"/>
            <a:ext cx="8219256" cy="4497363"/>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750"/>
              </a:spcBef>
              <a:spcAft>
                <a:spcPts val="0"/>
              </a:spcAft>
              <a:buClr>
                <a:schemeClr val="dk1"/>
              </a:buClr>
              <a:buSzPts val="2400"/>
              <a:buChar char="•"/>
              <a:defRPr sz="2400">
                <a:solidFill>
                  <a:schemeClr val="dk1"/>
                </a:solidFill>
              </a:defRPr>
            </a:lvl1pPr>
            <a:lvl2pPr indent="-361950" lvl="1" marL="914400" algn="l">
              <a:lnSpc>
                <a:spcPct val="90000"/>
              </a:lnSpc>
              <a:spcBef>
                <a:spcPts val="375"/>
              </a:spcBef>
              <a:spcAft>
                <a:spcPts val="0"/>
              </a:spcAft>
              <a:buClr>
                <a:schemeClr val="dk1"/>
              </a:buClr>
              <a:buSzPts val="2100"/>
              <a:buChar char="•"/>
              <a:defRPr sz="2100">
                <a:solidFill>
                  <a:schemeClr val="dk1"/>
                </a:solidFill>
              </a:defRPr>
            </a:lvl2pPr>
            <a:lvl3pPr indent="-342900" lvl="2" marL="1371600" algn="l">
              <a:lnSpc>
                <a:spcPct val="90000"/>
              </a:lnSpc>
              <a:spcBef>
                <a:spcPts val="375"/>
              </a:spcBef>
              <a:spcAft>
                <a:spcPts val="0"/>
              </a:spcAft>
              <a:buClr>
                <a:schemeClr val="dk1"/>
              </a:buClr>
              <a:buSzPts val="1800"/>
              <a:buChar char="•"/>
              <a:defRPr sz="1800">
                <a:solidFill>
                  <a:schemeClr val="dk1"/>
                </a:solidFill>
              </a:defRPr>
            </a:lvl3pPr>
            <a:lvl4pPr indent="-323850" lvl="3" marL="1828800" algn="l">
              <a:lnSpc>
                <a:spcPct val="90000"/>
              </a:lnSpc>
              <a:spcBef>
                <a:spcPts val="375"/>
              </a:spcBef>
              <a:spcAft>
                <a:spcPts val="0"/>
              </a:spcAft>
              <a:buClr>
                <a:schemeClr val="dk1"/>
              </a:buClr>
              <a:buSzPts val="1500"/>
              <a:buChar char="•"/>
              <a:defRPr sz="1500">
                <a:solidFill>
                  <a:schemeClr val="dk1"/>
                </a:solidFill>
              </a:defRPr>
            </a:lvl4pPr>
            <a:lvl5pPr indent="-323850" lvl="4" marL="2286000" algn="l">
              <a:lnSpc>
                <a:spcPct val="90000"/>
              </a:lnSpc>
              <a:spcBef>
                <a:spcPts val="375"/>
              </a:spcBef>
              <a:spcAft>
                <a:spcPts val="0"/>
              </a:spcAft>
              <a:buClr>
                <a:schemeClr val="dk1"/>
              </a:buClr>
              <a:buSzPts val="1500"/>
              <a:buChar char="•"/>
              <a:defRPr sz="1500">
                <a:solidFill>
                  <a:schemeClr val="dk1"/>
                </a:solidFill>
              </a:defRPr>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171" name="Google Shape;171;p57"/>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Montserrat"/>
                <a:ea typeface="Montserrat"/>
                <a:cs typeface="Montserrat"/>
                <a:sym typeface="Montserrat"/>
              </a:defRPr>
            </a:lvl1pPr>
            <a:lvl2pPr lvl="1"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2pPr>
            <a:lvl3pPr lvl="2"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3pPr>
            <a:lvl4pPr lvl="3"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4pPr>
            <a:lvl5pPr lvl="4"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5pPr>
            <a:lvl6pPr lvl="5"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6pPr>
            <a:lvl7pPr lvl="6"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7pPr>
            <a:lvl8pPr lvl="7"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8pPr>
            <a:lvl9pPr lvl="8"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9pPr>
          </a:lstStyle>
          <a:p/>
        </p:txBody>
      </p:sp>
      <p:sp>
        <p:nvSpPr>
          <p:cNvPr id="172" name="Google Shape;172;p57"/>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Montserrat"/>
                <a:ea typeface="Montserrat"/>
                <a:cs typeface="Montserrat"/>
                <a:sym typeface="Montserrat"/>
              </a:defRPr>
            </a:lvl1pPr>
            <a:lvl2pPr lvl="1"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2pPr>
            <a:lvl3pPr lvl="2"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3pPr>
            <a:lvl4pPr lvl="3"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4pPr>
            <a:lvl5pPr lvl="4"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5pPr>
            <a:lvl6pPr lvl="5"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6pPr>
            <a:lvl7pPr lvl="6"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7pPr>
            <a:lvl8pPr lvl="7"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8pPr>
            <a:lvl9pPr lvl="8"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9pPr>
          </a:lstStyle>
          <a:p/>
        </p:txBody>
      </p:sp>
      <p:sp>
        <p:nvSpPr>
          <p:cNvPr id="173" name="Google Shape;173;p57"/>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350">
                <a:solidFill>
                  <a:srgbClr val="888888"/>
                </a:solidFill>
                <a:latin typeface="Montserrat"/>
                <a:ea typeface="Montserrat"/>
                <a:cs typeface="Montserrat"/>
                <a:sym typeface="Montserrat"/>
              </a:defRPr>
            </a:lvl1pPr>
            <a:lvl2pPr indent="0" lvl="1" marL="0" marR="0" rtl="0" algn="l">
              <a:spcBef>
                <a:spcPts val="0"/>
              </a:spcBef>
              <a:buNone/>
              <a:defRPr sz="1350">
                <a:solidFill>
                  <a:srgbClr val="888888"/>
                </a:solidFill>
                <a:latin typeface="Montserrat"/>
                <a:ea typeface="Montserrat"/>
                <a:cs typeface="Montserrat"/>
                <a:sym typeface="Montserrat"/>
              </a:defRPr>
            </a:lvl2pPr>
            <a:lvl3pPr indent="0" lvl="2" marL="0" marR="0" rtl="0" algn="l">
              <a:spcBef>
                <a:spcPts val="0"/>
              </a:spcBef>
              <a:buNone/>
              <a:defRPr sz="1350">
                <a:solidFill>
                  <a:srgbClr val="888888"/>
                </a:solidFill>
                <a:latin typeface="Montserrat"/>
                <a:ea typeface="Montserrat"/>
                <a:cs typeface="Montserrat"/>
                <a:sym typeface="Montserrat"/>
              </a:defRPr>
            </a:lvl3pPr>
            <a:lvl4pPr indent="0" lvl="3" marL="0" marR="0" rtl="0" algn="l">
              <a:spcBef>
                <a:spcPts val="0"/>
              </a:spcBef>
              <a:buNone/>
              <a:defRPr sz="1350">
                <a:solidFill>
                  <a:srgbClr val="888888"/>
                </a:solidFill>
                <a:latin typeface="Montserrat"/>
                <a:ea typeface="Montserrat"/>
                <a:cs typeface="Montserrat"/>
                <a:sym typeface="Montserrat"/>
              </a:defRPr>
            </a:lvl4pPr>
            <a:lvl5pPr indent="0" lvl="4" marL="0" marR="0" rtl="0" algn="l">
              <a:spcBef>
                <a:spcPts val="0"/>
              </a:spcBef>
              <a:buNone/>
              <a:defRPr sz="1350">
                <a:solidFill>
                  <a:srgbClr val="888888"/>
                </a:solidFill>
                <a:latin typeface="Montserrat"/>
                <a:ea typeface="Montserrat"/>
                <a:cs typeface="Montserrat"/>
                <a:sym typeface="Montserrat"/>
              </a:defRPr>
            </a:lvl5pPr>
            <a:lvl6pPr indent="0" lvl="5" marL="0" marR="0" rtl="0" algn="l">
              <a:spcBef>
                <a:spcPts val="0"/>
              </a:spcBef>
              <a:buNone/>
              <a:defRPr sz="1350">
                <a:solidFill>
                  <a:srgbClr val="888888"/>
                </a:solidFill>
                <a:latin typeface="Montserrat"/>
                <a:ea typeface="Montserrat"/>
                <a:cs typeface="Montserrat"/>
                <a:sym typeface="Montserrat"/>
              </a:defRPr>
            </a:lvl6pPr>
            <a:lvl7pPr indent="0" lvl="6" marL="0" marR="0" rtl="0" algn="l">
              <a:spcBef>
                <a:spcPts val="0"/>
              </a:spcBef>
              <a:buNone/>
              <a:defRPr sz="1350">
                <a:solidFill>
                  <a:srgbClr val="888888"/>
                </a:solidFill>
                <a:latin typeface="Montserrat"/>
                <a:ea typeface="Montserrat"/>
                <a:cs typeface="Montserrat"/>
                <a:sym typeface="Montserrat"/>
              </a:defRPr>
            </a:lvl7pPr>
            <a:lvl8pPr indent="0" lvl="7" marL="0" marR="0" rtl="0" algn="l">
              <a:spcBef>
                <a:spcPts val="0"/>
              </a:spcBef>
              <a:buNone/>
              <a:defRPr sz="1350">
                <a:solidFill>
                  <a:srgbClr val="888888"/>
                </a:solidFill>
                <a:latin typeface="Montserrat"/>
                <a:ea typeface="Montserrat"/>
                <a:cs typeface="Montserrat"/>
                <a:sym typeface="Montserrat"/>
              </a:defRPr>
            </a:lvl8pPr>
            <a:lvl9pPr indent="0" lvl="8" marL="0" marR="0" rtl="0" algn="l">
              <a:spcBef>
                <a:spcPts val="0"/>
              </a:spcBef>
              <a:buNone/>
              <a:defRPr sz="1350">
                <a:solidFill>
                  <a:srgbClr val="888888"/>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sak cím">
  <p:cSld name="8_Csak cím">
    <p:spTree>
      <p:nvGrpSpPr>
        <p:cNvPr id="174" name="Shape 174"/>
        <p:cNvGrpSpPr/>
        <p:nvPr/>
      </p:nvGrpSpPr>
      <p:grpSpPr>
        <a:xfrm>
          <a:off x="0" y="0"/>
          <a:ext cx="0" cy="0"/>
          <a:chOff x="0" y="0"/>
          <a:chExt cx="0" cy="0"/>
        </a:xfrm>
      </p:grpSpPr>
      <p:sp>
        <p:nvSpPr>
          <p:cNvPr id="175" name="Google Shape;175;p58"/>
          <p:cNvSpPr/>
          <p:nvPr/>
        </p:nvSpPr>
        <p:spPr>
          <a:xfrm flipH="1" rot="10800000">
            <a:off x="0" y="6265865"/>
            <a:ext cx="9144000" cy="592137"/>
          </a:xfrm>
          <a:prstGeom prst="rect">
            <a:avLst/>
          </a:prstGeom>
          <a:solidFill>
            <a:srgbClr val="2B458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Montserrat"/>
              <a:buNone/>
            </a:pPr>
            <a:r>
              <a:t/>
            </a:r>
            <a:endParaRPr b="0" i="0" sz="1350" u="none" cap="none" strike="noStrike">
              <a:solidFill>
                <a:srgbClr val="FFFFFF"/>
              </a:solidFill>
              <a:latin typeface="Calibri"/>
              <a:ea typeface="Calibri"/>
              <a:cs typeface="Calibri"/>
              <a:sym typeface="Calibri"/>
            </a:endParaRPr>
          </a:p>
        </p:txBody>
      </p:sp>
      <p:sp>
        <p:nvSpPr>
          <p:cNvPr id="176" name="Google Shape;176;p58"/>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300"/>
              <a:buFont typeface="Montserrat"/>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7" name="Google Shape;177;p58"/>
          <p:cNvSpPr txBox="1"/>
          <p:nvPr/>
        </p:nvSpPr>
        <p:spPr>
          <a:xfrm>
            <a:off x="4140200" y="6308726"/>
            <a:ext cx="4895850"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900"/>
              <a:buFont typeface="Calibri"/>
              <a:buNone/>
            </a:pPr>
            <a:r>
              <a:rPr b="1" i="0" lang="hu-HU" sz="900" u="none" cap="none" strike="noStrike">
                <a:solidFill>
                  <a:srgbClr val="FFFFFF"/>
                </a:solidFill>
                <a:latin typeface="Calibri"/>
                <a:ea typeface="Calibri"/>
                <a:cs typeface="Calibri"/>
                <a:sym typeface="Calibri"/>
              </a:rPr>
              <a:t>Poszt-covid mentális szindróma</a:t>
            </a:r>
            <a:endParaRPr b="0" i="0" sz="900" u="none" cap="none" strike="noStrike">
              <a:solidFill>
                <a:srgbClr val="FFFFFF"/>
              </a:solidFill>
              <a:latin typeface="Calibri"/>
              <a:ea typeface="Calibri"/>
              <a:cs typeface="Calibri"/>
              <a:sym typeface="Calibri"/>
            </a:endParaRPr>
          </a:p>
        </p:txBody>
      </p:sp>
      <p:sp>
        <p:nvSpPr>
          <p:cNvPr id="178" name="Google Shape;178;p58"/>
          <p:cNvSpPr txBox="1"/>
          <p:nvPr/>
        </p:nvSpPr>
        <p:spPr>
          <a:xfrm>
            <a:off x="2484439" y="6308726"/>
            <a:ext cx="1800225"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900"/>
              <a:buFont typeface="Calibri"/>
              <a:buNone/>
            </a:pPr>
            <a:r>
              <a:rPr b="1" i="0" lang="hu-HU" sz="900" u="none" cap="none" strike="noStrike">
                <a:solidFill>
                  <a:srgbClr val="FFFFFF"/>
                </a:solidFill>
                <a:latin typeface="Calibri"/>
                <a:ea typeface="Calibri"/>
                <a:cs typeface="Calibri"/>
                <a:sym typeface="Calibri"/>
              </a:rPr>
              <a:t>Purebl György</a:t>
            </a:r>
            <a:endParaRPr b="1" i="0" sz="900" u="none" cap="none" strike="noStrike">
              <a:solidFill>
                <a:srgbClr val="FFFFFF"/>
              </a:solidFill>
              <a:latin typeface="Calibri"/>
              <a:ea typeface="Calibri"/>
              <a:cs typeface="Calibri"/>
              <a:sym typeface="Calibri"/>
            </a:endParaRPr>
          </a:p>
        </p:txBody>
      </p:sp>
      <p:sp>
        <p:nvSpPr>
          <p:cNvPr id="179" name="Google Shape;179;p58"/>
          <p:cNvSpPr txBox="1"/>
          <p:nvPr/>
        </p:nvSpPr>
        <p:spPr>
          <a:xfrm>
            <a:off x="88901" y="6332539"/>
            <a:ext cx="2287588" cy="3488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050"/>
              <a:buFont typeface="Calibri"/>
              <a:buNone/>
            </a:pPr>
            <a:r>
              <a:rPr b="0" i="0" lang="hu-HU" sz="1050" u="none" cap="none" strike="noStrike">
                <a:solidFill>
                  <a:srgbClr val="FFFFFF"/>
                </a:solidFill>
                <a:latin typeface="Calibri"/>
                <a:ea typeface="Calibri"/>
                <a:cs typeface="Calibri"/>
                <a:sym typeface="Calibri"/>
              </a:rPr>
              <a:t>SEMMELWEIS EGYETEM </a:t>
            </a:r>
            <a:r>
              <a:rPr b="0" baseline="30000" i="0" lang="hu-HU" sz="788" u="none" cap="none" strike="noStrike">
                <a:solidFill>
                  <a:srgbClr val="FFFFFF"/>
                </a:solidFill>
                <a:latin typeface="Calibri"/>
                <a:ea typeface="Calibri"/>
                <a:cs typeface="Calibri"/>
                <a:sym typeface="Calibri"/>
              </a:rPr>
              <a:t>©</a:t>
            </a:r>
            <a:endParaRPr/>
          </a:p>
          <a:p>
            <a:pPr indent="0" lvl="0" marL="0" marR="0" rtl="0" algn="l">
              <a:lnSpc>
                <a:spcPct val="109090"/>
              </a:lnSpc>
              <a:spcBef>
                <a:spcPts val="0"/>
              </a:spcBef>
              <a:spcAft>
                <a:spcPts val="0"/>
              </a:spcAft>
              <a:buClr>
                <a:srgbClr val="FFFFFF"/>
              </a:buClr>
              <a:buSzPts val="825"/>
              <a:buFont typeface="Calibri"/>
              <a:buNone/>
            </a:pPr>
            <a:r>
              <a:rPr b="0" i="0" lang="hu-HU" sz="825" u="none" cap="none" strike="noStrike">
                <a:solidFill>
                  <a:srgbClr val="FFFFFF"/>
                </a:solidFill>
                <a:latin typeface="Calibri"/>
                <a:ea typeface="Calibri"/>
                <a:cs typeface="Calibri"/>
                <a:sym typeface="Calibri"/>
              </a:rPr>
              <a:t>http://semmelweis.hu</a:t>
            </a:r>
            <a:endParaRPr/>
          </a:p>
        </p:txBody>
      </p:sp>
      <p:sp>
        <p:nvSpPr>
          <p:cNvPr id="180" name="Google Shape;180;p58"/>
          <p:cNvSpPr txBox="1"/>
          <p:nvPr>
            <p:ph idx="1" type="body"/>
          </p:nvPr>
        </p:nvSpPr>
        <p:spPr>
          <a:xfrm>
            <a:off x="467544" y="1628802"/>
            <a:ext cx="8219256" cy="4497363"/>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750"/>
              </a:spcBef>
              <a:spcAft>
                <a:spcPts val="0"/>
              </a:spcAft>
              <a:buClr>
                <a:schemeClr val="dk1"/>
              </a:buClr>
              <a:buSzPts val="2400"/>
              <a:buChar char="•"/>
              <a:defRPr sz="2400">
                <a:solidFill>
                  <a:schemeClr val="dk1"/>
                </a:solidFill>
              </a:defRPr>
            </a:lvl1pPr>
            <a:lvl2pPr indent="-361950" lvl="1" marL="914400" algn="l">
              <a:lnSpc>
                <a:spcPct val="90000"/>
              </a:lnSpc>
              <a:spcBef>
                <a:spcPts val="375"/>
              </a:spcBef>
              <a:spcAft>
                <a:spcPts val="0"/>
              </a:spcAft>
              <a:buClr>
                <a:schemeClr val="dk1"/>
              </a:buClr>
              <a:buSzPts val="2100"/>
              <a:buChar char="•"/>
              <a:defRPr sz="2100">
                <a:solidFill>
                  <a:schemeClr val="dk1"/>
                </a:solidFill>
              </a:defRPr>
            </a:lvl2pPr>
            <a:lvl3pPr indent="-342900" lvl="2" marL="1371600" algn="l">
              <a:lnSpc>
                <a:spcPct val="90000"/>
              </a:lnSpc>
              <a:spcBef>
                <a:spcPts val="375"/>
              </a:spcBef>
              <a:spcAft>
                <a:spcPts val="0"/>
              </a:spcAft>
              <a:buClr>
                <a:schemeClr val="dk1"/>
              </a:buClr>
              <a:buSzPts val="1800"/>
              <a:buChar char="•"/>
              <a:defRPr sz="1800">
                <a:solidFill>
                  <a:schemeClr val="dk1"/>
                </a:solidFill>
              </a:defRPr>
            </a:lvl3pPr>
            <a:lvl4pPr indent="-323850" lvl="3" marL="1828800" algn="l">
              <a:lnSpc>
                <a:spcPct val="90000"/>
              </a:lnSpc>
              <a:spcBef>
                <a:spcPts val="375"/>
              </a:spcBef>
              <a:spcAft>
                <a:spcPts val="0"/>
              </a:spcAft>
              <a:buClr>
                <a:schemeClr val="dk1"/>
              </a:buClr>
              <a:buSzPts val="1500"/>
              <a:buChar char="•"/>
              <a:defRPr sz="1500">
                <a:solidFill>
                  <a:schemeClr val="dk1"/>
                </a:solidFill>
              </a:defRPr>
            </a:lvl4pPr>
            <a:lvl5pPr indent="-323850" lvl="4" marL="2286000" algn="l">
              <a:lnSpc>
                <a:spcPct val="90000"/>
              </a:lnSpc>
              <a:spcBef>
                <a:spcPts val="375"/>
              </a:spcBef>
              <a:spcAft>
                <a:spcPts val="0"/>
              </a:spcAft>
              <a:buClr>
                <a:schemeClr val="dk1"/>
              </a:buClr>
              <a:buSzPts val="1500"/>
              <a:buChar char="•"/>
              <a:defRPr sz="1500">
                <a:solidFill>
                  <a:schemeClr val="dk1"/>
                </a:solidFill>
              </a:defRPr>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181" name="Google Shape;181;p58"/>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Montserrat"/>
                <a:ea typeface="Montserrat"/>
                <a:cs typeface="Montserrat"/>
                <a:sym typeface="Montserrat"/>
              </a:defRPr>
            </a:lvl1pPr>
            <a:lvl2pPr lvl="1"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2pPr>
            <a:lvl3pPr lvl="2"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3pPr>
            <a:lvl4pPr lvl="3"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4pPr>
            <a:lvl5pPr lvl="4"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5pPr>
            <a:lvl6pPr lvl="5"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6pPr>
            <a:lvl7pPr lvl="6"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7pPr>
            <a:lvl8pPr lvl="7"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8pPr>
            <a:lvl9pPr lvl="8"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9pPr>
          </a:lstStyle>
          <a:p/>
        </p:txBody>
      </p:sp>
      <p:sp>
        <p:nvSpPr>
          <p:cNvPr id="182" name="Google Shape;182;p58"/>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Montserrat"/>
                <a:ea typeface="Montserrat"/>
                <a:cs typeface="Montserrat"/>
                <a:sym typeface="Montserrat"/>
              </a:defRPr>
            </a:lvl1pPr>
            <a:lvl2pPr lvl="1"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2pPr>
            <a:lvl3pPr lvl="2"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3pPr>
            <a:lvl4pPr lvl="3"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4pPr>
            <a:lvl5pPr lvl="4"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5pPr>
            <a:lvl6pPr lvl="5"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6pPr>
            <a:lvl7pPr lvl="6"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7pPr>
            <a:lvl8pPr lvl="7"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8pPr>
            <a:lvl9pPr lvl="8"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9pPr>
          </a:lstStyle>
          <a:p/>
        </p:txBody>
      </p:sp>
      <p:sp>
        <p:nvSpPr>
          <p:cNvPr id="183" name="Google Shape;183;p58"/>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350">
                <a:solidFill>
                  <a:srgbClr val="888888"/>
                </a:solidFill>
                <a:latin typeface="Montserrat"/>
                <a:ea typeface="Montserrat"/>
                <a:cs typeface="Montserrat"/>
                <a:sym typeface="Montserrat"/>
              </a:defRPr>
            </a:lvl1pPr>
            <a:lvl2pPr indent="0" lvl="1" marL="0" marR="0" rtl="0" algn="l">
              <a:spcBef>
                <a:spcPts val="0"/>
              </a:spcBef>
              <a:buNone/>
              <a:defRPr sz="1350">
                <a:solidFill>
                  <a:srgbClr val="888888"/>
                </a:solidFill>
                <a:latin typeface="Montserrat"/>
                <a:ea typeface="Montserrat"/>
                <a:cs typeface="Montserrat"/>
                <a:sym typeface="Montserrat"/>
              </a:defRPr>
            </a:lvl2pPr>
            <a:lvl3pPr indent="0" lvl="2" marL="0" marR="0" rtl="0" algn="l">
              <a:spcBef>
                <a:spcPts val="0"/>
              </a:spcBef>
              <a:buNone/>
              <a:defRPr sz="1350">
                <a:solidFill>
                  <a:srgbClr val="888888"/>
                </a:solidFill>
                <a:latin typeface="Montserrat"/>
                <a:ea typeface="Montserrat"/>
                <a:cs typeface="Montserrat"/>
                <a:sym typeface="Montserrat"/>
              </a:defRPr>
            </a:lvl3pPr>
            <a:lvl4pPr indent="0" lvl="3" marL="0" marR="0" rtl="0" algn="l">
              <a:spcBef>
                <a:spcPts val="0"/>
              </a:spcBef>
              <a:buNone/>
              <a:defRPr sz="1350">
                <a:solidFill>
                  <a:srgbClr val="888888"/>
                </a:solidFill>
                <a:latin typeface="Montserrat"/>
                <a:ea typeface="Montserrat"/>
                <a:cs typeface="Montserrat"/>
                <a:sym typeface="Montserrat"/>
              </a:defRPr>
            </a:lvl4pPr>
            <a:lvl5pPr indent="0" lvl="4" marL="0" marR="0" rtl="0" algn="l">
              <a:spcBef>
                <a:spcPts val="0"/>
              </a:spcBef>
              <a:buNone/>
              <a:defRPr sz="1350">
                <a:solidFill>
                  <a:srgbClr val="888888"/>
                </a:solidFill>
                <a:latin typeface="Montserrat"/>
                <a:ea typeface="Montserrat"/>
                <a:cs typeface="Montserrat"/>
                <a:sym typeface="Montserrat"/>
              </a:defRPr>
            </a:lvl5pPr>
            <a:lvl6pPr indent="0" lvl="5" marL="0" marR="0" rtl="0" algn="l">
              <a:spcBef>
                <a:spcPts val="0"/>
              </a:spcBef>
              <a:buNone/>
              <a:defRPr sz="1350">
                <a:solidFill>
                  <a:srgbClr val="888888"/>
                </a:solidFill>
                <a:latin typeface="Montserrat"/>
                <a:ea typeface="Montserrat"/>
                <a:cs typeface="Montserrat"/>
                <a:sym typeface="Montserrat"/>
              </a:defRPr>
            </a:lvl6pPr>
            <a:lvl7pPr indent="0" lvl="6" marL="0" marR="0" rtl="0" algn="l">
              <a:spcBef>
                <a:spcPts val="0"/>
              </a:spcBef>
              <a:buNone/>
              <a:defRPr sz="1350">
                <a:solidFill>
                  <a:srgbClr val="888888"/>
                </a:solidFill>
                <a:latin typeface="Montserrat"/>
                <a:ea typeface="Montserrat"/>
                <a:cs typeface="Montserrat"/>
                <a:sym typeface="Montserrat"/>
              </a:defRPr>
            </a:lvl7pPr>
            <a:lvl8pPr indent="0" lvl="7" marL="0" marR="0" rtl="0" algn="l">
              <a:spcBef>
                <a:spcPts val="0"/>
              </a:spcBef>
              <a:buNone/>
              <a:defRPr sz="1350">
                <a:solidFill>
                  <a:srgbClr val="888888"/>
                </a:solidFill>
                <a:latin typeface="Montserrat"/>
                <a:ea typeface="Montserrat"/>
                <a:cs typeface="Montserrat"/>
                <a:sym typeface="Montserrat"/>
              </a:defRPr>
            </a:lvl8pPr>
            <a:lvl9pPr indent="0" lvl="8" marL="0" marR="0" rtl="0" algn="l">
              <a:spcBef>
                <a:spcPts val="0"/>
              </a:spcBef>
              <a:buNone/>
              <a:defRPr sz="1350">
                <a:solidFill>
                  <a:srgbClr val="888888"/>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Csak cím">
  <p:cSld name="9_Csak cím">
    <p:spTree>
      <p:nvGrpSpPr>
        <p:cNvPr id="184" name="Shape 184"/>
        <p:cNvGrpSpPr/>
        <p:nvPr/>
      </p:nvGrpSpPr>
      <p:grpSpPr>
        <a:xfrm>
          <a:off x="0" y="0"/>
          <a:ext cx="0" cy="0"/>
          <a:chOff x="0" y="0"/>
          <a:chExt cx="0" cy="0"/>
        </a:xfrm>
      </p:grpSpPr>
      <p:sp>
        <p:nvSpPr>
          <p:cNvPr id="185" name="Google Shape;185;p59"/>
          <p:cNvSpPr/>
          <p:nvPr/>
        </p:nvSpPr>
        <p:spPr>
          <a:xfrm flipH="1" rot="10800000">
            <a:off x="0" y="6265865"/>
            <a:ext cx="9144000" cy="592137"/>
          </a:xfrm>
          <a:prstGeom prst="rect">
            <a:avLst/>
          </a:prstGeom>
          <a:solidFill>
            <a:srgbClr val="2B458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Montserrat"/>
              <a:buNone/>
            </a:pPr>
            <a:r>
              <a:t/>
            </a:r>
            <a:endParaRPr b="0" i="0" sz="1350" u="none" cap="none" strike="noStrike">
              <a:solidFill>
                <a:srgbClr val="FFFFFF"/>
              </a:solidFill>
              <a:latin typeface="Calibri"/>
              <a:ea typeface="Calibri"/>
              <a:cs typeface="Calibri"/>
              <a:sym typeface="Calibri"/>
            </a:endParaRPr>
          </a:p>
        </p:txBody>
      </p:sp>
      <p:sp>
        <p:nvSpPr>
          <p:cNvPr id="186" name="Google Shape;186;p59"/>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300"/>
              <a:buFont typeface="Montserrat"/>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7" name="Google Shape;187;p59"/>
          <p:cNvSpPr txBox="1"/>
          <p:nvPr/>
        </p:nvSpPr>
        <p:spPr>
          <a:xfrm>
            <a:off x="4140200" y="6308726"/>
            <a:ext cx="4895850"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900"/>
              <a:buFont typeface="Calibri"/>
              <a:buNone/>
            </a:pPr>
            <a:r>
              <a:rPr b="1" i="0" lang="hu-HU" sz="900" u="none" cap="none" strike="noStrike">
                <a:solidFill>
                  <a:srgbClr val="FFFFFF"/>
                </a:solidFill>
                <a:latin typeface="Calibri"/>
                <a:ea typeface="Calibri"/>
                <a:cs typeface="Calibri"/>
                <a:sym typeface="Calibri"/>
              </a:rPr>
              <a:t>Poszt-covid mentális szindróma</a:t>
            </a:r>
            <a:endParaRPr b="0" i="0" sz="900" u="none" cap="none" strike="noStrike">
              <a:solidFill>
                <a:srgbClr val="FFFFFF"/>
              </a:solidFill>
              <a:latin typeface="Calibri"/>
              <a:ea typeface="Calibri"/>
              <a:cs typeface="Calibri"/>
              <a:sym typeface="Calibri"/>
            </a:endParaRPr>
          </a:p>
        </p:txBody>
      </p:sp>
      <p:sp>
        <p:nvSpPr>
          <p:cNvPr id="188" name="Google Shape;188;p59"/>
          <p:cNvSpPr txBox="1"/>
          <p:nvPr/>
        </p:nvSpPr>
        <p:spPr>
          <a:xfrm>
            <a:off x="2484439" y="6308726"/>
            <a:ext cx="1800225"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900"/>
              <a:buFont typeface="Calibri"/>
              <a:buNone/>
            </a:pPr>
            <a:r>
              <a:rPr b="1" i="0" lang="hu-HU" sz="900" u="none" cap="none" strike="noStrike">
                <a:solidFill>
                  <a:srgbClr val="FFFFFF"/>
                </a:solidFill>
                <a:latin typeface="Calibri"/>
                <a:ea typeface="Calibri"/>
                <a:cs typeface="Calibri"/>
                <a:sym typeface="Calibri"/>
              </a:rPr>
              <a:t>Purebl György</a:t>
            </a:r>
            <a:endParaRPr b="1" i="0" sz="900" u="none" cap="none" strike="noStrike">
              <a:solidFill>
                <a:srgbClr val="FFFFFF"/>
              </a:solidFill>
              <a:latin typeface="Calibri"/>
              <a:ea typeface="Calibri"/>
              <a:cs typeface="Calibri"/>
              <a:sym typeface="Calibri"/>
            </a:endParaRPr>
          </a:p>
        </p:txBody>
      </p:sp>
      <p:sp>
        <p:nvSpPr>
          <p:cNvPr id="189" name="Google Shape;189;p59"/>
          <p:cNvSpPr txBox="1"/>
          <p:nvPr/>
        </p:nvSpPr>
        <p:spPr>
          <a:xfrm>
            <a:off x="88901" y="6332539"/>
            <a:ext cx="2287588" cy="3488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050"/>
              <a:buFont typeface="Calibri"/>
              <a:buNone/>
            </a:pPr>
            <a:r>
              <a:rPr b="0" i="0" lang="hu-HU" sz="1050" u="none" cap="none" strike="noStrike">
                <a:solidFill>
                  <a:srgbClr val="FFFFFF"/>
                </a:solidFill>
                <a:latin typeface="Calibri"/>
                <a:ea typeface="Calibri"/>
                <a:cs typeface="Calibri"/>
                <a:sym typeface="Calibri"/>
              </a:rPr>
              <a:t>SEMMELWEIS EGYETEM </a:t>
            </a:r>
            <a:r>
              <a:rPr b="0" baseline="30000" i="0" lang="hu-HU" sz="788" u="none" cap="none" strike="noStrike">
                <a:solidFill>
                  <a:srgbClr val="FFFFFF"/>
                </a:solidFill>
                <a:latin typeface="Calibri"/>
                <a:ea typeface="Calibri"/>
                <a:cs typeface="Calibri"/>
                <a:sym typeface="Calibri"/>
              </a:rPr>
              <a:t>©</a:t>
            </a:r>
            <a:endParaRPr/>
          </a:p>
          <a:p>
            <a:pPr indent="0" lvl="0" marL="0" marR="0" rtl="0" algn="l">
              <a:lnSpc>
                <a:spcPct val="109090"/>
              </a:lnSpc>
              <a:spcBef>
                <a:spcPts val="0"/>
              </a:spcBef>
              <a:spcAft>
                <a:spcPts val="0"/>
              </a:spcAft>
              <a:buClr>
                <a:srgbClr val="FFFFFF"/>
              </a:buClr>
              <a:buSzPts val="825"/>
              <a:buFont typeface="Calibri"/>
              <a:buNone/>
            </a:pPr>
            <a:r>
              <a:rPr b="0" i="0" lang="hu-HU" sz="825" u="none" cap="none" strike="noStrike">
                <a:solidFill>
                  <a:srgbClr val="FFFFFF"/>
                </a:solidFill>
                <a:latin typeface="Calibri"/>
                <a:ea typeface="Calibri"/>
                <a:cs typeface="Calibri"/>
                <a:sym typeface="Calibri"/>
              </a:rPr>
              <a:t>http://semmelweis.hu</a:t>
            </a:r>
            <a:endParaRPr/>
          </a:p>
        </p:txBody>
      </p:sp>
      <p:sp>
        <p:nvSpPr>
          <p:cNvPr id="190" name="Google Shape;190;p59"/>
          <p:cNvSpPr txBox="1"/>
          <p:nvPr>
            <p:ph idx="1" type="body"/>
          </p:nvPr>
        </p:nvSpPr>
        <p:spPr>
          <a:xfrm>
            <a:off x="467544" y="1628802"/>
            <a:ext cx="8219256" cy="4497363"/>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750"/>
              </a:spcBef>
              <a:spcAft>
                <a:spcPts val="0"/>
              </a:spcAft>
              <a:buClr>
                <a:schemeClr val="dk1"/>
              </a:buClr>
              <a:buSzPts val="2400"/>
              <a:buChar char="•"/>
              <a:defRPr sz="2400">
                <a:solidFill>
                  <a:schemeClr val="dk1"/>
                </a:solidFill>
              </a:defRPr>
            </a:lvl1pPr>
            <a:lvl2pPr indent="-361950" lvl="1" marL="914400" algn="l">
              <a:lnSpc>
                <a:spcPct val="90000"/>
              </a:lnSpc>
              <a:spcBef>
                <a:spcPts val="375"/>
              </a:spcBef>
              <a:spcAft>
                <a:spcPts val="0"/>
              </a:spcAft>
              <a:buClr>
                <a:schemeClr val="dk1"/>
              </a:buClr>
              <a:buSzPts val="2100"/>
              <a:buChar char="•"/>
              <a:defRPr sz="2100">
                <a:solidFill>
                  <a:schemeClr val="dk1"/>
                </a:solidFill>
              </a:defRPr>
            </a:lvl2pPr>
            <a:lvl3pPr indent="-342900" lvl="2" marL="1371600" algn="l">
              <a:lnSpc>
                <a:spcPct val="90000"/>
              </a:lnSpc>
              <a:spcBef>
                <a:spcPts val="375"/>
              </a:spcBef>
              <a:spcAft>
                <a:spcPts val="0"/>
              </a:spcAft>
              <a:buClr>
                <a:schemeClr val="dk1"/>
              </a:buClr>
              <a:buSzPts val="1800"/>
              <a:buChar char="•"/>
              <a:defRPr sz="1800">
                <a:solidFill>
                  <a:schemeClr val="dk1"/>
                </a:solidFill>
              </a:defRPr>
            </a:lvl3pPr>
            <a:lvl4pPr indent="-323850" lvl="3" marL="1828800" algn="l">
              <a:lnSpc>
                <a:spcPct val="90000"/>
              </a:lnSpc>
              <a:spcBef>
                <a:spcPts val="375"/>
              </a:spcBef>
              <a:spcAft>
                <a:spcPts val="0"/>
              </a:spcAft>
              <a:buClr>
                <a:schemeClr val="dk1"/>
              </a:buClr>
              <a:buSzPts val="1500"/>
              <a:buChar char="•"/>
              <a:defRPr sz="1500">
                <a:solidFill>
                  <a:schemeClr val="dk1"/>
                </a:solidFill>
              </a:defRPr>
            </a:lvl4pPr>
            <a:lvl5pPr indent="-323850" lvl="4" marL="2286000" algn="l">
              <a:lnSpc>
                <a:spcPct val="90000"/>
              </a:lnSpc>
              <a:spcBef>
                <a:spcPts val="375"/>
              </a:spcBef>
              <a:spcAft>
                <a:spcPts val="0"/>
              </a:spcAft>
              <a:buClr>
                <a:schemeClr val="dk1"/>
              </a:buClr>
              <a:buSzPts val="1500"/>
              <a:buChar char="•"/>
              <a:defRPr sz="1500">
                <a:solidFill>
                  <a:schemeClr val="dk1"/>
                </a:solidFill>
              </a:defRPr>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191" name="Google Shape;191;p59"/>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Montserrat"/>
                <a:ea typeface="Montserrat"/>
                <a:cs typeface="Montserrat"/>
                <a:sym typeface="Montserrat"/>
              </a:defRPr>
            </a:lvl1pPr>
            <a:lvl2pPr lvl="1"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2pPr>
            <a:lvl3pPr lvl="2"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3pPr>
            <a:lvl4pPr lvl="3"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4pPr>
            <a:lvl5pPr lvl="4"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5pPr>
            <a:lvl6pPr lvl="5"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6pPr>
            <a:lvl7pPr lvl="6"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7pPr>
            <a:lvl8pPr lvl="7"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8pPr>
            <a:lvl9pPr lvl="8"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9pPr>
          </a:lstStyle>
          <a:p/>
        </p:txBody>
      </p:sp>
      <p:sp>
        <p:nvSpPr>
          <p:cNvPr id="192" name="Google Shape;192;p59"/>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Montserrat"/>
                <a:ea typeface="Montserrat"/>
                <a:cs typeface="Montserrat"/>
                <a:sym typeface="Montserrat"/>
              </a:defRPr>
            </a:lvl1pPr>
            <a:lvl2pPr lvl="1"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2pPr>
            <a:lvl3pPr lvl="2"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3pPr>
            <a:lvl4pPr lvl="3"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4pPr>
            <a:lvl5pPr lvl="4"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5pPr>
            <a:lvl6pPr lvl="5"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6pPr>
            <a:lvl7pPr lvl="6"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7pPr>
            <a:lvl8pPr lvl="7"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8pPr>
            <a:lvl9pPr lvl="8"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9pPr>
          </a:lstStyle>
          <a:p/>
        </p:txBody>
      </p:sp>
      <p:sp>
        <p:nvSpPr>
          <p:cNvPr id="193" name="Google Shape;193;p59"/>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350">
                <a:solidFill>
                  <a:srgbClr val="888888"/>
                </a:solidFill>
                <a:latin typeface="Montserrat"/>
                <a:ea typeface="Montserrat"/>
                <a:cs typeface="Montserrat"/>
                <a:sym typeface="Montserrat"/>
              </a:defRPr>
            </a:lvl1pPr>
            <a:lvl2pPr indent="0" lvl="1" marL="0" marR="0" rtl="0" algn="l">
              <a:spcBef>
                <a:spcPts val="0"/>
              </a:spcBef>
              <a:buNone/>
              <a:defRPr sz="1350">
                <a:solidFill>
                  <a:srgbClr val="888888"/>
                </a:solidFill>
                <a:latin typeface="Montserrat"/>
                <a:ea typeface="Montserrat"/>
                <a:cs typeface="Montserrat"/>
                <a:sym typeface="Montserrat"/>
              </a:defRPr>
            </a:lvl2pPr>
            <a:lvl3pPr indent="0" lvl="2" marL="0" marR="0" rtl="0" algn="l">
              <a:spcBef>
                <a:spcPts val="0"/>
              </a:spcBef>
              <a:buNone/>
              <a:defRPr sz="1350">
                <a:solidFill>
                  <a:srgbClr val="888888"/>
                </a:solidFill>
                <a:latin typeface="Montserrat"/>
                <a:ea typeface="Montserrat"/>
                <a:cs typeface="Montserrat"/>
                <a:sym typeface="Montserrat"/>
              </a:defRPr>
            </a:lvl3pPr>
            <a:lvl4pPr indent="0" lvl="3" marL="0" marR="0" rtl="0" algn="l">
              <a:spcBef>
                <a:spcPts val="0"/>
              </a:spcBef>
              <a:buNone/>
              <a:defRPr sz="1350">
                <a:solidFill>
                  <a:srgbClr val="888888"/>
                </a:solidFill>
                <a:latin typeface="Montserrat"/>
                <a:ea typeface="Montserrat"/>
                <a:cs typeface="Montserrat"/>
                <a:sym typeface="Montserrat"/>
              </a:defRPr>
            </a:lvl4pPr>
            <a:lvl5pPr indent="0" lvl="4" marL="0" marR="0" rtl="0" algn="l">
              <a:spcBef>
                <a:spcPts val="0"/>
              </a:spcBef>
              <a:buNone/>
              <a:defRPr sz="1350">
                <a:solidFill>
                  <a:srgbClr val="888888"/>
                </a:solidFill>
                <a:latin typeface="Montserrat"/>
                <a:ea typeface="Montserrat"/>
                <a:cs typeface="Montserrat"/>
                <a:sym typeface="Montserrat"/>
              </a:defRPr>
            </a:lvl5pPr>
            <a:lvl6pPr indent="0" lvl="5" marL="0" marR="0" rtl="0" algn="l">
              <a:spcBef>
                <a:spcPts val="0"/>
              </a:spcBef>
              <a:buNone/>
              <a:defRPr sz="1350">
                <a:solidFill>
                  <a:srgbClr val="888888"/>
                </a:solidFill>
                <a:latin typeface="Montserrat"/>
                <a:ea typeface="Montserrat"/>
                <a:cs typeface="Montserrat"/>
                <a:sym typeface="Montserrat"/>
              </a:defRPr>
            </a:lvl6pPr>
            <a:lvl7pPr indent="0" lvl="6" marL="0" marR="0" rtl="0" algn="l">
              <a:spcBef>
                <a:spcPts val="0"/>
              </a:spcBef>
              <a:buNone/>
              <a:defRPr sz="1350">
                <a:solidFill>
                  <a:srgbClr val="888888"/>
                </a:solidFill>
                <a:latin typeface="Montserrat"/>
                <a:ea typeface="Montserrat"/>
                <a:cs typeface="Montserrat"/>
                <a:sym typeface="Montserrat"/>
              </a:defRPr>
            </a:lvl7pPr>
            <a:lvl8pPr indent="0" lvl="7" marL="0" marR="0" rtl="0" algn="l">
              <a:spcBef>
                <a:spcPts val="0"/>
              </a:spcBef>
              <a:buNone/>
              <a:defRPr sz="1350">
                <a:solidFill>
                  <a:srgbClr val="888888"/>
                </a:solidFill>
                <a:latin typeface="Montserrat"/>
                <a:ea typeface="Montserrat"/>
                <a:cs typeface="Montserrat"/>
                <a:sym typeface="Montserrat"/>
              </a:defRPr>
            </a:lvl8pPr>
            <a:lvl9pPr indent="0" lvl="8" marL="0" marR="0" rtl="0" algn="l">
              <a:spcBef>
                <a:spcPts val="0"/>
              </a:spcBef>
              <a:buNone/>
              <a:defRPr sz="1350">
                <a:solidFill>
                  <a:srgbClr val="888888"/>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sak cím">
  <p:cSld name="10_Csak cím">
    <p:spTree>
      <p:nvGrpSpPr>
        <p:cNvPr id="194" name="Shape 194"/>
        <p:cNvGrpSpPr/>
        <p:nvPr/>
      </p:nvGrpSpPr>
      <p:grpSpPr>
        <a:xfrm>
          <a:off x="0" y="0"/>
          <a:ext cx="0" cy="0"/>
          <a:chOff x="0" y="0"/>
          <a:chExt cx="0" cy="0"/>
        </a:xfrm>
      </p:grpSpPr>
      <p:sp>
        <p:nvSpPr>
          <p:cNvPr id="195" name="Google Shape;195;p60"/>
          <p:cNvSpPr/>
          <p:nvPr/>
        </p:nvSpPr>
        <p:spPr>
          <a:xfrm flipH="1" rot="10800000">
            <a:off x="0" y="6265865"/>
            <a:ext cx="9144000" cy="592137"/>
          </a:xfrm>
          <a:prstGeom prst="rect">
            <a:avLst/>
          </a:prstGeom>
          <a:solidFill>
            <a:srgbClr val="2B458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Montserrat"/>
              <a:buNone/>
            </a:pPr>
            <a:r>
              <a:t/>
            </a:r>
            <a:endParaRPr b="0" i="0" sz="1350" u="none" cap="none" strike="noStrike">
              <a:solidFill>
                <a:srgbClr val="FFFFFF"/>
              </a:solidFill>
              <a:latin typeface="Calibri"/>
              <a:ea typeface="Calibri"/>
              <a:cs typeface="Calibri"/>
              <a:sym typeface="Calibri"/>
            </a:endParaRPr>
          </a:p>
        </p:txBody>
      </p:sp>
      <p:sp>
        <p:nvSpPr>
          <p:cNvPr id="196" name="Google Shape;196;p60"/>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300"/>
              <a:buFont typeface="Montserrat"/>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7" name="Google Shape;197;p60"/>
          <p:cNvSpPr txBox="1"/>
          <p:nvPr/>
        </p:nvSpPr>
        <p:spPr>
          <a:xfrm>
            <a:off x="4140200" y="6308726"/>
            <a:ext cx="4895850"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900"/>
              <a:buFont typeface="Calibri"/>
              <a:buNone/>
            </a:pPr>
            <a:r>
              <a:rPr b="1" i="0" lang="hu-HU" sz="900" u="none" cap="none" strike="noStrike">
                <a:solidFill>
                  <a:srgbClr val="FFFFFF"/>
                </a:solidFill>
                <a:latin typeface="Calibri"/>
                <a:ea typeface="Calibri"/>
                <a:cs typeface="Calibri"/>
                <a:sym typeface="Calibri"/>
              </a:rPr>
              <a:t>Poszt-covid mentális szindróma</a:t>
            </a:r>
            <a:endParaRPr b="0" i="0" sz="900" u="none" cap="none" strike="noStrike">
              <a:solidFill>
                <a:srgbClr val="FFFFFF"/>
              </a:solidFill>
              <a:latin typeface="Calibri"/>
              <a:ea typeface="Calibri"/>
              <a:cs typeface="Calibri"/>
              <a:sym typeface="Calibri"/>
            </a:endParaRPr>
          </a:p>
        </p:txBody>
      </p:sp>
      <p:sp>
        <p:nvSpPr>
          <p:cNvPr id="198" name="Google Shape;198;p60"/>
          <p:cNvSpPr txBox="1"/>
          <p:nvPr/>
        </p:nvSpPr>
        <p:spPr>
          <a:xfrm>
            <a:off x="2484439" y="6308726"/>
            <a:ext cx="1800225"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900"/>
              <a:buFont typeface="Calibri"/>
              <a:buNone/>
            </a:pPr>
            <a:r>
              <a:rPr b="1" i="0" lang="hu-HU" sz="900" u="none" cap="none" strike="noStrike">
                <a:solidFill>
                  <a:srgbClr val="FFFFFF"/>
                </a:solidFill>
                <a:latin typeface="Calibri"/>
                <a:ea typeface="Calibri"/>
                <a:cs typeface="Calibri"/>
                <a:sym typeface="Calibri"/>
              </a:rPr>
              <a:t>Purebl György</a:t>
            </a:r>
            <a:endParaRPr b="1" i="0" sz="900" u="none" cap="none" strike="noStrike">
              <a:solidFill>
                <a:srgbClr val="FFFFFF"/>
              </a:solidFill>
              <a:latin typeface="Calibri"/>
              <a:ea typeface="Calibri"/>
              <a:cs typeface="Calibri"/>
              <a:sym typeface="Calibri"/>
            </a:endParaRPr>
          </a:p>
        </p:txBody>
      </p:sp>
      <p:sp>
        <p:nvSpPr>
          <p:cNvPr id="199" name="Google Shape;199;p60"/>
          <p:cNvSpPr txBox="1"/>
          <p:nvPr/>
        </p:nvSpPr>
        <p:spPr>
          <a:xfrm>
            <a:off x="88901" y="6332539"/>
            <a:ext cx="2287588" cy="3488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050"/>
              <a:buFont typeface="Calibri"/>
              <a:buNone/>
            </a:pPr>
            <a:r>
              <a:rPr b="0" i="0" lang="hu-HU" sz="1050" u="none" cap="none" strike="noStrike">
                <a:solidFill>
                  <a:srgbClr val="FFFFFF"/>
                </a:solidFill>
                <a:latin typeface="Calibri"/>
                <a:ea typeface="Calibri"/>
                <a:cs typeface="Calibri"/>
                <a:sym typeface="Calibri"/>
              </a:rPr>
              <a:t>SEMMELWEIS EGYETEM </a:t>
            </a:r>
            <a:r>
              <a:rPr b="0" baseline="30000" i="0" lang="hu-HU" sz="788" u="none" cap="none" strike="noStrike">
                <a:solidFill>
                  <a:srgbClr val="FFFFFF"/>
                </a:solidFill>
                <a:latin typeface="Calibri"/>
                <a:ea typeface="Calibri"/>
                <a:cs typeface="Calibri"/>
                <a:sym typeface="Calibri"/>
              </a:rPr>
              <a:t>©</a:t>
            </a:r>
            <a:endParaRPr/>
          </a:p>
          <a:p>
            <a:pPr indent="0" lvl="0" marL="0" marR="0" rtl="0" algn="l">
              <a:lnSpc>
                <a:spcPct val="109090"/>
              </a:lnSpc>
              <a:spcBef>
                <a:spcPts val="0"/>
              </a:spcBef>
              <a:spcAft>
                <a:spcPts val="0"/>
              </a:spcAft>
              <a:buClr>
                <a:srgbClr val="FFFFFF"/>
              </a:buClr>
              <a:buSzPts val="825"/>
              <a:buFont typeface="Calibri"/>
              <a:buNone/>
            </a:pPr>
            <a:r>
              <a:rPr b="0" i="0" lang="hu-HU" sz="825" u="none" cap="none" strike="noStrike">
                <a:solidFill>
                  <a:srgbClr val="FFFFFF"/>
                </a:solidFill>
                <a:latin typeface="Calibri"/>
                <a:ea typeface="Calibri"/>
                <a:cs typeface="Calibri"/>
                <a:sym typeface="Calibri"/>
              </a:rPr>
              <a:t>http://semmelweis.hu</a:t>
            </a:r>
            <a:endParaRPr/>
          </a:p>
        </p:txBody>
      </p:sp>
      <p:sp>
        <p:nvSpPr>
          <p:cNvPr id="200" name="Google Shape;200;p60"/>
          <p:cNvSpPr txBox="1"/>
          <p:nvPr>
            <p:ph idx="1" type="body"/>
          </p:nvPr>
        </p:nvSpPr>
        <p:spPr>
          <a:xfrm>
            <a:off x="467544" y="1628802"/>
            <a:ext cx="8219256" cy="4497363"/>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750"/>
              </a:spcBef>
              <a:spcAft>
                <a:spcPts val="0"/>
              </a:spcAft>
              <a:buClr>
                <a:schemeClr val="dk1"/>
              </a:buClr>
              <a:buSzPts val="2400"/>
              <a:buChar char="•"/>
              <a:defRPr sz="2400">
                <a:solidFill>
                  <a:schemeClr val="dk1"/>
                </a:solidFill>
              </a:defRPr>
            </a:lvl1pPr>
            <a:lvl2pPr indent="-361950" lvl="1" marL="914400" algn="l">
              <a:lnSpc>
                <a:spcPct val="90000"/>
              </a:lnSpc>
              <a:spcBef>
                <a:spcPts val="375"/>
              </a:spcBef>
              <a:spcAft>
                <a:spcPts val="0"/>
              </a:spcAft>
              <a:buClr>
                <a:schemeClr val="dk1"/>
              </a:buClr>
              <a:buSzPts val="2100"/>
              <a:buChar char="•"/>
              <a:defRPr sz="2100">
                <a:solidFill>
                  <a:schemeClr val="dk1"/>
                </a:solidFill>
              </a:defRPr>
            </a:lvl2pPr>
            <a:lvl3pPr indent="-342900" lvl="2" marL="1371600" algn="l">
              <a:lnSpc>
                <a:spcPct val="90000"/>
              </a:lnSpc>
              <a:spcBef>
                <a:spcPts val="375"/>
              </a:spcBef>
              <a:spcAft>
                <a:spcPts val="0"/>
              </a:spcAft>
              <a:buClr>
                <a:schemeClr val="dk1"/>
              </a:buClr>
              <a:buSzPts val="1800"/>
              <a:buChar char="•"/>
              <a:defRPr sz="1800">
                <a:solidFill>
                  <a:schemeClr val="dk1"/>
                </a:solidFill>
              </a:defRPr>
            </a:lvl3pPr>
            <a:lvl4pPr indent="-323850" lvl="3" marL="1828800" algn="l">
              <a:lnSpc>
                <a:spcPct val="90000"/>
              </a:lnSpc>
              <a:spcBef>
                <a:spcPts val="375"/>
              </a:spcBef>
              <a:spcAft>
                <a:spcPts val="0"/>
              </a:spcAft>
              <a:buClr>
                <a:schemeClr val="dk1"/>
              </a:buClr>
              <a:buSzPts val="1500"/>
              <a:buChar char="•"/>
              <a:defRPr sz="1500">
                <a:solidFill>
                  <a:schemeClr val="dk1"/>
                </a:solidFill>
              </a:defRPr>
            </a:lvl4pPr>
            <a:lvl5pPr indent="-323850" lvl="4" marL="2286000" algn="l">
              <a:lnSpc>
                <a:spcPct val="90000"/>
              </a:lnSpc>
              <a:spcBef>
                <a:spcPts val="375"/>
              </a:spcBef>
              <a:spcAft>
                <a:spcPts val="0"/>
              </a:spcAft>
              <a:buClr>
                <a:schemeClr val="dk1"/>
              </a:buClr>
              <a:buSzPts val="1500"/>
              <a:buChar char="•"/>
              <a:defRPr sz="1500">
                <a:solidFill>
                  <a:schemeClr val="dk1"/>
                </a:solidFill>
              </a:defRPr>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201" name="Google Shape;201;p60"/>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Montserrat"/>
                <a:ea typeface="Montserrat"/>
                <a:cs typeface="Montserrat"/>
                <a:sym typeface="Montserrat"/>
              </a:defRPr>
            </a:lvl1pPr>
            <a:lvl2pPr lvl="1"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2pPr>
            <a:lvl3pPr lvl="2"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3pPr>
            <a:lvl4pPr lvl="3"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4pPr>
            <a:lvl5pPr lvl="4"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5pPr>
            <a:lvl6pPr lvl="5"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6pPr>
            <a:lvl7pPr lvl="6"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7pPr>
            <a:lvl8pPr lvl="7"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8pPr>
            <a:lvl9pPr lvl="8"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9pPr>
          </a:lstStyle>
          <a:p/>
        </p:txBody>
      </p:sp>
      <p:sp>
        <p:nvSpPr>
          <p:cNvPr id="202" name="Google Shape;202;p60"/>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Montserrat"/>
                <a:ea typeface="Montserrat"/>
                <a:cs typeface="Montserrat"/>
                <a:sym typeface="Montserrat"/>
              </a:defRPr>
            </a:lvl1pPr>
            <a:lvl2pPr lvl="1"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2pPr>
            <a:lvl3pPr lvl="2"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3pPr>
            <a:lvl4pPr lvl="3"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4pPr>
            <a:lvl5pPr lvl="4"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5pPr>
            <a:lvl6pPr lvl="5"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6pPr>
            <a:lvl7pPr lvl="6"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7pPr>
            <a:lvl8pPr lvl="7"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8pPr>
            <a:lvl9pPr lvl="8"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9pPr>
          </a:lstStyle>
          <a:p/>
        </p:txBody>
      </p:sp>
      <p:sp>
        <p:nvSpPr>
          <p:cNvPr id="203" name="Google Shape;203;p60"/>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350">
                <a:solidFill>
                  <a:srgbClr val="888888"/>
                </a:solidFill>
                <a:latin typeface="Montserrat"/>
                <a:ea typeface="Montserrat"/>
                <a:cs typeface="Montserrat"/>
                <a:sym typeface="Montserrat"/>
              </a:defRPr>
            </a:lvl1pPr>
            <a:lvl2pPr indent="0" lvl="1" marL="0" marR="0" rtl="0" algn="l">
              <a:spcBef>
                <a:spcPts val="0"/>
              </a:spcBef>
              <a:buNone/>
              <a:defRPr sz="1350">
                <a:solidFill>
                  <a:srgbClr val="888888"/>
                </a:solidFill>
                <a:latin typeface="Montserrat"/>
                <a:ea typeface="Montserrat"/>
                <a:cs typeface="Montserrat"/>
                <a:sym typeface="Montserrat"/>
              </a:defRPr>
            </a:lvl2pPr>
            <a:lvl3pPr indent="0" lvl="2" marL="0" marR="0" rtl="0" algn="l">
              <a:spcBef>
                <a:spcPts val="0"/>
              </a:spcBef>
              <a:buNone/>
              <a:defRPr sz="1350">
                <a:solidFill>
                  <a:srgbClr val="888888"/>
                </a:solidFill>
                <a:latin typeface="Montserrat"/>
                <a:ea typeface="Montserrat"/>
                <a:cs typeface="Montserrat"/>
                <a:sym typeface="Montserrat"/>
              </a:defRPr>
            </a:lvl3pPr>
            <a:lvl4pPr indent="0" lvl="3" marL="0" marR="0" rtl="0" algn="l">
              <a:spcBef>
                <a:spcPts val="0"/>
              </a:spcBef>
              <a:buNone/>
              <a:defRPr sz="1350">
                <a:solidFill>
                  <a:srgbClr val="888888"/>
                </a:solidFill>
                <a:latin typeface="Montserrat"/>
                <a:ea typeface="Montserrat"/>
                <a:cs typeface="Montserrat"/>
                <a:sym typeface="Montserrat"/>
              </a:defRPr>
            </a:lvl4pPr>
            <a:lvl5pPr indent="0" lvl="4" marL="0" marR="0" rtl="0" algn="l">
              <a:spcBef>
                <a:spcPts val="0"/>
              </a:spcBef>
              <a:buNone/>
              <a:defRPr sz="1350">
                <a:solidFill>
                  <a:srgbClr val="888888"/>
                </a:solidFill>
                <a:latin typeface="Montserrat"/>
                <a:ea typeface="Montserrat"/>
                <a:cs typeface="Montserrat"/>
                <a:sym typeface="Montserrat"/>
              </a:defRPr>
            </a:lvl5pPr>
            <a:lvl6pPr indent="0" lvl="5" marL="0" marR="0" rtl="0" algn="l">
              <a:spcBef>
                <a:spcPts val="0"/>
              </a:spcBef>
              <a:buNone/>
              <a:defRPr sz="1350">
                <a:solidFill>
                  <a:srgbClr val="888888"/>
                </a:solidFill>
                <a:latin typeface="Montserrat"/>
                <a:ea typeface="Montserrat"/>
                <a:cs typeface="Montserrat"/>
                <a:sym typeface="Montserrat"/>
              </a:defRPr>
            </a:lvl6pPr>
            <a:lvl7pPr indent="0" lvl="6" marL="0" marR="0" rtl="0" algn="l">
              <a:spcBef>
                <a:spcPts val="0"/>
              </a:spcBef>
              <a:buNone/>
              <a:defRPr sz="1350">
                <a:solidFill>
                  <a:srgbClr val="888888"/>
                </a:solidFill>
                <a:latin typeface="Montserrat"/>
                <a:ea typeface="Montserrat"/>
                <a:cs typeface="Montserrat"/>
                <a:sym typeface="Montserrat"/>
              </a:defRPr>
            </a:lvl7pPr>
            <a:lvl8pPr indent="0" lvl="7" marL="0" marR="0" rtl="0" algn="l">
              <a:spcBef>
                <a:spcPts val="0"/>
              </a:spcBef>
              <a:buNone/>
              <a:defRPr sz="1350">
                <a:solidFill>
                  <a:srgbClr val="888888"/>
                </a:solidFill>
                <a:latin typeface="Montserrat"/>
                <a:ea typeface="Montserrat"/>
                <a:cs typeface="Montserrat"/>
                <a:sym typeface="Montserrat"/>
              </a:defRPr>
            </a:lvl8pPr>
            <a:lvl9pPr indent="0" lvl="8" marL="0" marR="0" rtl="0" algn="l">
              <a:spcBef>
                <a:spcPts val="0"/>
              </a:spcBef>
              <a:buNone/>
              <a:defRPr sz="1350">
                <a:solidFill>
                  <a:srgbClr val="888888"/>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sak cím">
  <p:cSld name="11_Csak cím">
    <p:spTree>
      <p:nvGrpSpPr>
        <p:cNvPr id="204" name="Shape 204"/>
        <p:cNvGrpSpPr/>
        <p:nvPr/>
      </p:nvGrpSpPr>
      <p:grpSpPr>
        <a:xfrm>
          <a:off x="0" y="0"/>
          <a:ext cx="0" cy="0"/>
          <a:chOff x="0" y="0"/>
          <a:chExt cx="0" cy="0"/>
        </a:xfrm>
      </p:grpSpPr>
      <p:sp>
        <p:nvSpPr>
          <p:cNvPr id="205" name="Google Shape;205;p61"/>
          <p:cNvSpPr/>
          <p:nvPr/>
        </p:nvSpPr>
        <p:spPr>
          <a:xfrm flipH="1" rot="10800000">
            <a:off x="0" y="6265865"/>
            <a:ext cx="9144000" cy="592137"/>
          </a:xfrm>
          <a:prstGeom prst="rect">
            <a:avLst/>
          </a:prstGeom>
          <a:solidFill>
            <a:srgbClr val="2B458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Montserrat"/>
              <a:buNone/>
            </a:pPr>
            <a:r>
              <a:t/>
            </a:r>
            <a:endParaRPr b="0" i="0" sz="1350" u="none" cap="none" strike="noStrike">
              <a:solidFill>
                <a:srgbClr val="FFFFFF"/>
              </a:solidFill>
              <a:latin typeface="Calibri"/>
              <a:ea typeface="Calibri"/>
              <a:cs typeface="Calibri"/>
              <a:sym typeface="Calibri"/>
            </a:endParaRPr>
          </a:p>
        </p:txBody>
      </p:sp>
      <p:sp>
        <p:nvSpPr>
          <p:cNvPr id="206" name="Google Shape;206;p6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300"/>
              <a:buFont typeface="Montserrat"/>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7" name="Google Shape;207;p61"/>
          <p:cNvSpPr txBox="1"/>
          <p:nvPr/>
        </p:nvSpPr>
        <p:spPr>
          <a:xfrm>
            <a:off x="4140200" y="6308726"/>
            <a:ext cx="4895850"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900"/>
              <a:buFont typeface="Calibri"/>
              <a:buNone/>
            </a:pPr>
            <a:r>
              <a:rPr b="1" i="0" lang="hu-HU" sz="900" u="none" cap="none" strike="noStrike">
                <a:solidFill>
                  <a:srgbClr val="FFFFFF"/>
                </a:solidFill>
                <a:latin typeface="Calibri"/>
                <a:ea typeface="Calibri"/>
                <a:cs typeface="Calibri"/>
                <a:sym typeface="Calibri"/>
              </a:rPr>
              <a:t>Poszt-covid mentális szindróma</a:t>
            </a:r>
            <a:endParaRPr b="0" i="0" sz="900" u="none" cap="none" strike="noStrike">
              <a:solidFill>
                <a:srgbClr val="FFFFFF"/>
              </a:solidFill>
              <a:latin typeface="Calibri"/>
              <a:ea typeface="Calibri"/>
              <a:cs typeface="Calibri"/>
              <a:sym typeface="Calibri"/>
            </a:endParaRPr>
          </a:p>
        </p:txBody>
      </p:sp>
      <p:sp>
        <p:nvSpPr>
          <p:cNvPr id="208" name="Google Shape;208;p61"/>
          <p:cNvSpPr txBox="1"/>
          <p:nvPr/>
        </p:nvSpPr>
        <p:spPr>
          <a:xfrm>
            <a:off x="2484439" y="6308726"/>
            <a:ext cx="1800225"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900"/>
              <a:buFont typeface="Calibri"/>
              <a:buNone/>
            </a:pPr>
            <a:r>
              <a:rPr b="1" i="0" lang="hu-HU" sz="900" u="none" cap="none" strike="noStrike">
                <a:solidFill>
                  <a:srgbClr val="FFFFFF"/>
                </a:solidFill>
                <a:latin typeface="Calibri"/>
                <a:ea typeface="Calibri"/>
                <a:cs typeface="Calibri"/>
                <a:sym typeface="Calibri"/>
              </a:rPr>
              <a:t>Purebl György</a:t>
            </a:r>
            <a:endParaRPr b="1" i="0" sz="900" u="none" cap="none" strike="noStrike">
              <a:solidFill>
                <a:srgbClr val="FFFFFF"/>
              </a:solidFill>
              <a:latin typeface="Calibri"/>
              <a:ea typeface="Calibri"/>
              <a:cs typeface="Calibri"/>
              <a:sym typeface="Calibri"/>
            </a:endParaRPr>
          </a:p>
        </p:txBody>
      </p:sp>
      <p:sp>
        <p:nvSpPr>
          <p:cNvPr id="209" name="Google Shape;209;p61"/>
          <p:cNvSpPr txBox="1"/>
          <p:nvPr/>
        </p:nvSpPr>
        <p:spPr>
          <a:xfrm>
            <a:off x="88901" y="6332539"/>
            <a:ext cx="2287588" cy="3488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050"/>
              <a:buFont typeface="Calibri"/>
              <a:buNone/>
            </a:pPr>
            <a:r>
              <a:rPr b="0" i="0" lang="hu-HU" sz="1050" u="none" cap="none" strike="noStrike">
                <a:solidFill>
                  <a:srgbClr val="FFFFFF"/>
                </a:solidFill>
                <a:latin typeface="Calibri"/>
                <a:ea typeface="Calibri"/>
                <a:cs typeface="Calibri"/>
                <a:sym typeface="Calibri"/>
              </a:rPr>
              <a:t>SEMMELWEIS EGYETEM </a:t>
            </a:r>
            <a:r>
              <a:rPr b="0" baseline="30000" i="0" lang="hu-HU" sz="788" u="none" cap="none" strike="noStrike">
                <a:solidFill>
                  <a:srgbClr val="FFFFFF"/>
                </a:solidFill>
                <a:latin typeface="Calibri"/>
                <a:ea typeface="Calibri"/>
                <a:cs typeface="Calibri"/>
                <a:sym typeface="Calibri"/>
              </a:rPr>
              <a:t>©</a:t>
            </a:r>
            <a:endParaRPr/>
          </a:p>
          <a:p>
            <a:pPr indent="0" lvl="0" marL="0" marR="0" rtl="0" algn="l">
              <a:lnSpc>
                <a:spcPct val="109090"/>
              </a:lnSpc>
              <a:spcBef>
                <a:spcPts val="0"/>
              </a:spcBef>
              <a:spcAft>
                <a:spcPts val="0"/>
              </a:spcAft>
              <a:buClr>
                <a:srgbClr val="FFFFFF"/>
              </a:buClr>
              <a:buSzPts val="825"/>
              <a:buFont typeface="Calibri"/>
              <a:buNone/>
            </a:pPr>
            <a:r>
              <a:rPr b="0" i="0" lang="hu-HU" sz="825" u="none" cap="none" strike="noStrike">
                <a:solidFill>
                  <a:srgbClr val="FFFFFF"/>
                </a:solidFill>
                <a:latin typeface="Calibri"/>
                <a:ea typeface="Calibri"/>
                <a:cs typeface="Calibri"/>
                <a:sym typeface="Calibri"/>
              </a:rPr>
              <a:t>http://semmelweis.hu</a:t>
            </a:r>
            <a:endParaRPr/>
          </a:p>
        </p:txBody>
      </p:sp>
      <p:sp>
        <p:nvSpPr>
          <p:cNvPr id="210" name="Google Shape;210;p61"/>
          <p:cNvSpPr txBox="1"/>
          <p:nvPr>
            <p:ph idx="1" type="body"/>
          </p:nvPr>
        </p:nvSpPr>
        <p:spPr>
          <a:xfrm>
            <a:off x="467544" y="1628802"/>
            <a:ext cx="8219256" cy="4497363"/>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750"/>
              </a:spcBef>
              <a:spcAft>
                <a:spcPts val="0"/>
              </a:spcAft>
              <a:buClr>
                <a:schemeClr val="dk1"/>
              </a:buClr>
              <a:buSzPts val="2400"/>
              <a:buChar char="•"/>
              <a:defRPr sz="2400">
                <a:solidFill>
                  <a:schemeClr val="dk1"/>
                </a:solidFill>
              </a:defRPr>
            </a:lvl1pPr>
            <a:lvl2pPr indent="-361950" lvl="1" marL="914400" algn="l">
              <a:lnSpc>
                <a:spcPct val="90000"/>
              </a:lnSpc>
              <a:spcBef>
                <a:spcPts val="375"/>
              </a:spcBef>
              <a:spcAft>
                <a:spcPts val="0"/>
              </a:spcAft>
              <a:buClr>
                <a:schemeClr val="dk1"/>
              </a:buClr>
              <a:buSzPts val="2100"/>
              <a:buChar char="•"/>
              <a:defRPr sz="2100">
                <a:solidFill>
                  <a:schemeClr val="dk1"/>
                </a:solidFill>
              </a:defRPr>
            </a:lvl2pPr>
            <a:lvl3pPr indent="-342900" lvl="2" marL="1371600" algn="l">
              <a:lnSpc>
                <a:spcPct val="90000"/>
              </a:lnSpc>
              <a:spcBef>
                <a:spcPts val="375"/>
              </a:spcBef>
              <a:spcAft>
                <a:spcPts val="0"/>
              </a:spcAft>
              <a:buClr>
                <a:schemeClr val="dk1"/>
              </a:buClr>
              <a:buSzPts val="1800"/>
              <a:buChar char="•"/>
              <a:defRPr sz="1800">
                <a:solidFill>
                  <a:schemeClr val="dk1"/>
                </a:solidFill>
              </a:defRPr>
            </a:lvl3pPr>
            <a:lvl4pPr indent="-323850" lvl="3" marL="1828800" algn="l">
              <a:lnSpc>
                <a:spcPct val="90000"/>
              </a:lnSpc>
              <a:spcBef>
                <a:spcPts val="375"/>
              </a:spcBef>
              <a:spcAft>
                <a:spcPts val="0"/>
              </a:spcAft>
              <a:buClr>
                <a:schemeClr val="dk1"/>
              </a:buClr>
              <a:buSzPts val="1500"/>
              <a:buChar char="•"/>
              <a:defRPr sz="1500">
                <a:solidFill>
                  <a:schemeClr val="dk1"/>
                </a:solidFill>
              </a:defRPr>
            </a:lvl4pPr>
            <a:lvl5pPr indent="-323850" lvl="4" marL="2286000" algn="l">
              <a:lnSpc>
                <a:spcPct val="90000"/>
              </a:lnSpc>
              <a:spcBef>
                <a:spcPts val="375"/>
              </a:spcBef>
              <a:spcAft>
                <a:spcPts val="0"/>
              </a:spcAft>
              <a:buClr>
                <a:schemeClr val="dk1"/>
              </a:buClr>
              <a:buSzPts val="1500"/>
              <a:buChar char="•"/>
              <a:defRPr sz="1500">
                <a:solidFill>
                  <a:schemeClr val="dk1"/>
                </a:solidFill>
              </a:defRPr>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211" name="Google Shape;211;p61"/>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Montserrat"/>
                <a:ea typeface="Montserrat"/>
                <a:cs typeface="Montserrat"/>
                <a:sym typeface="Montserrat"/>
              </a:defRPr>
            </a:lvl1pPr>
            <a:lvl2pPr lvl="1"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2pPr>
            <a:lvl3pPr lvl="2"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3pPr>
            <a:lvl4pPr lvl="3"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4pPr>
            <a:lvl5pPr lvl="4"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5pPr>
            <a:lvl6pPr lvl="5"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6pPr>
            <a:lvl7pPr lvl="6"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7pPr>
            <a:lvl8pPr lvl="7"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8pPr>
            <a:lvl9pPr lvl="8"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9pPr>
          </a:lstStyle>
          <a:p/>
        </p:txBody>
      </p:sp>
      <p:sp>
        <p:nvSpPr>
          <p:cNvPr id="212" name="Google Shape;212;p61"/>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Montserrat"/>
                <a:ea typeface="Montserrat"/>
                <a:cs typeface="Montserrat"/>
                <a:sym typeface="Montserrat"/>
              </a:defRPr>
            </a:lvl1pPr>
            <a:lvl2pPr lvl="1"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2pPr>
            <a:lvl3pPr lvl="2"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3pPr>
            <a:lvl4pPr lvl="3"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4pPr>
            <a:lvl5pPr lvl="4"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5pPr>
            <a:lvl6pPr lvl="5"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6pPr>
            <a:lvl7pPr lvl="6"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7pPr>
            <a:lvl8pPr lvl="7"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8pPr>
            <a:lvl9pPr lvl="8"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9pPr>
          </a:lstStyle>
          <a:p/>
        </p:txBody>
      </p:sp>
      <p:sp>
        <p:nvSpPr>
          <p:cNvPr id="213" name="Google Shape;213;p61"/>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350">
                <a:solidFill>
                  <a:srgbClr val="888888"/>
                </a:solidFill>
                <a:latin typeface="Montserrat"/>
                <a:ea typeface="Montserrat"/>
                <a:cs typeface="Montserrat"/>
                <a:sym typeface="Montserrat"/>
              </a:defRPr>
            </a:lvl1pPr>
            <a:lvl2pPr indent="0" lvl="1" marL="0" marR="0" rtl="0" algn="l">
              <a:spcBef>
                <a:spcPts val="0"/>
              </a:spcBef>
              <a:buNone/>
              <a:defRPr sz="1350">
                <a:solidFill>
                  <a:srgbClr val="888888"/>
                </a:solidFill>
                <a:latin typeface="Montserrat"/>
                <a:ea typeface="Montserrat"/>
                <a:cs typeface="Montserrat"/>
                <a:sym typeface="Montserrat"/>
              </a:defRPr>
            </a:lvl2pPr>
            <a:lvl3pPr indent="0" lvl="2" marL="0" marR="0" rtl="0" algn="l">
              <a:spcBef>
                <a:spcPts val="0"/>
              </a:spcBef>
              <a:buNone/>
              <a:defRPr sz="1350">
                <a:solidFill>
                  <a:srgbClr val="888888"/>
                </a:solidFill>
                <a:latin typeface="Montserrat"/>
                <a:ea typeface="Montserrat"/>
                <a:cs typeface="Montserrat"/>
                <a:sym typeface="Montserrat"/>
              </a:defRPr>
            </a:lvl3pPr>
            <a:lvl4pPr indent="0" lvl="3" marL="0" marR="0" rtl="0" algn="l">
              <a:spcBef>
                <a:spcPts val="0"/>
              </a:spcBef>
              <a:buNone/>
              <a:defRPr sz="1350">
                <a:solidFill>
                  <a:srgbClr val="888888"/>
                </a:solidFill>
                <a:latin typeface="Montserrat"/>
                <a:ea typeface="Montserrat"/>
                <a:cs typeface="Montserrat"/>
                <a:sym typeface="Montserrat"/>
              </a:defRPr>
            </a:lvl4pPr>
            <a:lvl5pPr indent="0" lvl="4" marL="0" marR="0" rtl="0" algn="l">
              <a:spcBef>
                <a:spcPts val="0"/>
              </a:spcBef>
              <a:buNone/>
              <a:defRPr sz="1350">
                <a:solidFill>
                  <a:srgbClr val="888888"/>
                </a:solidFill>
                <a:latin typeface="Montserrat"/>
                <a:ea typeface="Montserrat"/>
                <a:cs typeface="Montserrat"/>
                <a:sym typeface="Montserrat"/>
              </a:defRPr>
            </a:lvl5pPr>
            <a:lvl6pPr indent="0" lvl="5" marL="0" marR="0" rtl="0" algn="l">
              <a:spcBef>
                <a:spcPts val="0"/>
              </a:spcBef>
              <a:buNone/>
              <a:defRPr sz="1350">
                <a:solidFill>
                  <a:srgbClr val="888888"/>
                </a:solidFill>
                <a:latin typeface="Montserrat"/>
                <a:ea typeface="Montserrat"/>
                <a:cs typeface="Montserrat"/>
                <a:sym typeface="Montserrat"/>
              </a:defRPr>
            </a:lvl6pPr>
            <a:lvl7pPr indent="0" lvl="6" marL="0" marR="0" rtl="0" algn="l">
              <a:spcBef>
                <a:spcPts val="0"/>
              </a:spcBef>
              <a:buNone/>
              <a:defRPr sz="1350">
                <a:solidFill>
                  <a:srgbClr val="888888"/>
                </a:solidFill>
                <a:latin typeface="Montserrat"/>
                <a:ea typeface="Montserrat"/>
                <a:cs typeface="Montserrat"/>
                <a:sym typeface="Montserrat"/>
              </a:defRPr>
            </a:lvl7pPr>
            <a:lvl8pPr indent="0" lvl="7" marL="0" marR="0" rtl="0" algn="l">
              <a:spcBef>
                <a:spcPts val="0"/>
              </a:spcBef>
              <a:buNone/>
              <a:defRPr sz="1350">
                <a:solidFill>
                  <a:srgbClr val="888888"/>
                </a:solidFill>
                <a:latin typeface="Montserrat"/>
                <a:ea typeface="Montserrat"/>
                <a:cs typeface="Montserrat"/>
                <a:sym typeface="Montserrat"/>
              </a:defRPr>
            </a:lvl8pPr>
            <a:lvl9pPr indent="0" lvl="8" marL="0" marR="0" rtl="0" algn="l">
              <a:spcBef>
                <a:spcPts val="0"/>
              </a:spcBef>
              <a:buNone/>
              <a:defRPr sz="1350">
                <a:solidFill>
                  <a:srgbClr val="888888"/>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Csak cím">
  <p:cSld name="12_Csak cím">
    <p:spTree>
      <p:nvGrpSpPr>
        <p:cNvPr id="214" name="Shape 214"/>
        <p:cNvGrpSpPr/>
        <p:nvPr/>
      </p:nvGrpSpPr>
      <p:grpSpPr>
        <a:xfrm>
          <a:off x="0" y="0"/>
          <a:ext cx="0" cy="0"/>
          <a:chOff x="0" y="0"/>
          <a:chExt cx="0" cy="0"/>
        </a:xfrm>
      </p:grpSpPr>
      <p:sp>
        <p:nvSpPr>
          <p:cNvPr id="215" name="Google Shape;215;p62"/>
          <p:cNvSpPr/>
          <p:nvPr/>
        </p:nvSpPr>
        <p:spPr>
          <a:xfrm flipH="1" rot="10800000">
            <a:off x="0" y="6265865"/>
            <a:ext cx="9144000" cy="592137"/>
          </a:xfrm>
          <a:prstGeom prst="rect">
            <a:avLst/>
          </a:prstGeom>
          <a:solidFill>
            <a:srgbClr val="2B458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Montserrat"/>
              <a:buNone/>
            </a:pPr>
            <a:r>
              <a:t/>
            </a:r>
            <a:endParaRPr b="0" i="0" sz="1350" u="none" cap="none" strike="noStrike">
              <a:solidFill>
                <a:srgbClr val="FFFFFF"/>
              </a:solidFill>
              <a:latin typeface="Calibri"/>
              <a:ea typeface="Calibri"/>
              <a:cs typeface="Calibri"/>
              <a:sym typeface="Calibri"/>
            </a:endParaRPr>
          </a:p>
        </p:txBody>
      </p:sp>
      <p:sp>
        <p:nvSpPr>
          <p:cNvPr id="216" name="Google Shape;216;p62"/>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300"/>
              <a:buFont typeface="Montserrat"/>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7" name="Google Shape;217;p62"/>
          <p:cNvSpPr txBox="1"/>
          <p:nvPr/>
        </p:nvSpPr>
        <p:spPr>
          <a:xfrm>
            <a:off x="4140200" y="6308726"/>
            <a:ext cx="4895850"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900"/>
              <a:buFont typeface="Calibri"/>
              <a:buNone/>
            </a:pPr>
            <a:r>
              <a:rPr b="1" i="0" lang="hu-HU" sz="900" u="none" cap="none" strike="noStrike">
                <a:solidFill>
                  <a:srgbClr val="FFFFFF"/>
                </a:solidFill>
                <a:latin typeface="Calibri"/>
                <a:ea typeface="Calibri"/>
                <a:cs typeface="Calibri"/>
                <a:sym typeface="Calibri"/>
              </a:rPr>
              <a:t>Poszt-covid mentális szindróma</a:t>
            </a:r>
            <a:endParaRPr b="0" i="0" sz="900" u="none" cap="none" strike="noStrike">
              <a:solidFill>
                <a:srgbClr val="FFFFFF"/>
              </a:solidFill>
              <a:latin typeface="Calibri"/>
              <a:ea typeface="Calibri"/>
              <a:cs typeface="Calibri"/>
              <a:sym typeface="Calibri"/>
            </a:endParaRPr>
          </a:p>
        </p:txBody>
      </p:sp>
      <p:sp>
        <p:nvSpPr>
          <p:cNvPr id="218" name="Google Shape;218;p62"/>
          <p:cNvSpPr txBox="1"/>
          <p:nvPr/>
        </p:nvSpPr>
        <p:spPr>
          <a:xfrm>
            <a:off x="2484439" y="6308726"/>
            <a:ext cx="1800225"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900"/>
              <a:buFont typeface="Calibri"/>
              <a:buNone/>
            </a:pPr>
            <a:r>
              <a:rPr b="1" i="0" lang="hu-HU" sz="900" u="none" cap="none" strike="noStrike">
                <a:solidFill>
                  <a:srgbClr val="FFFFFF"/>
                </a:solidFill>
                <a:latin typeface="Calibri"/>
                <a:ea typeface="Calibri"/>
                <a:cs typeface="Calibri"/>
                <a:sym typeface="Calibri"/>
              </a:rPr>
              <a:t>Purebl György</a:t>
            </a:r>
            <a:endParaRPr b="1" i="0" sz="900" u="none" cap="none" strike="noStrike">
              <a:solidFill>
                <a:srgbClr val="FFFFFF"/>
              </a:solidFill>
              <a:latin typeface="Calibri"/>
              <a:ea typeface="Calibri"/>
              <a:cs typeface="Calibri"/>
              <a:sym typeface="Calibri"/>
            </a:endParaRPr>
          </a:p>
        </p:txBody>
      </p:sp>
      <p:sp>
        <p:nvSpPr>
          <p:cNvPr id="219" name="Google Shape;219;p62"/>
          <p:cNvSpPr txBox="1"/>
          <p:nvPr/>
        </p:nvSpPr>
        <p:spPr>
          <a:xfrm>
            <a:off x="88901" y="6332539"/>
            <a:ext cx="2287588" cy="3488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050"/>
              <a:buFont typeface="Calibri"/>
              <a:buNone/>
            </a:pPr>
            <a:r>
              <a:rPr b="0" i="0" lang="hu-HU" sz="1050" u="none" cap="none" strike="noStrike">
                <a:solidFill>
                  <a:srgbClr val="FFFFFF"/>
                </a:solidFill>
                <a:latin typeface="Calibri"/>
                <a:ea typeface="Calibri"/>
                <a:cs typeface="Calibri"/>
                <a:sym typeface="Calibri"/>
              </a:rPr>
              <a:t>SEMMELWEIS EGYETEM </a:t>
            </a:r>
            <a:r>
              <a:rPr b="0" baseline="30000" i="0" lang="hu-HU" sz="788" u="none" cap="none" strike="noStrike">
                <a:solidFill>
                  <a:srgbClr val="FFFFFF"/>
                </a:solidFill>
                <a:latin typeface="Calibri"/>
                <a:ea typeface="Calibri"/>
                <a:cs typeface="Calibri"/>
                <a:sym typeface="Calibri"/>
              </a:rPr>
              <a:t>©</a:t>
            </a:r>
            <a:endParaRPr/>
          </a:p>
          <a:p>
            <a:pPr indent="0" lvl="0" marL="0" marR="0" rtl="0" algn="l">
              <a:lnSpc>
                <a:spcPct val="109090"/>
              </a:lnSpc>
              <a:spcBef>
                <a:spcPts val="0"/>
              </a:spcBef>
              <a:spcAft>
                <a:spcPts val="0"/>
              </a:spcAft>
              <a:buClr>
                <a:srgbClr val="FFFFFF"/>
              </a:buClr>
              <a:buSzPts val="825"/>
              <a:buFont typeface="Calibri"/>
              <a:buNone/>
            </a:pPr>
            <a:r>
              <a:rPr b="0" i="0" lang="hu-HU" sz="825" u="none" cap="none" strike="noStrike">
                <a:solidFill>
                  <a:srgbClr val="FFFFFF"/>
                </a:solidFill>
                <a:latin typeface="Calibri"/>
                <a:ea typeface="Calibri"/>
                <a:cs typeface="Calibri"/>
                <a:sym typeface="Calibri"/>
              </a:rPr>
              <a:t>http://semmelweis.hu</a:t>
            </a:r>
            <a:endParaRPr/>
          </a:p>
        </p:txBody>
      </p:sp>
      <p:sp>
        <p:nvSpPr>
          <p:cNvPr id="220" name="Google Shape;220;p62"/>
          <p:cNvSpPr txBox="1"/>
          <p:nvPr>
            <p:ph idx="1" type="body"/>
          </p:nvPr>
        </p:nvSpPr>
        <p:spPr>
          <a:xfrm>
            <a:off x="467544" y="1628802"/>
            <a:ext cx="8219256" cy="4497363"/>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750"/>
              </a:spcBef>
              <a:spcAft>
                <a:spcPts val="0"/>
              </a:spcAft>
              <a:buClr>
                <a:schemeClr val="dk1"/>
              </a:buClr>
              <a:buSzPts val="2400"/>
              <a:buChar char="•"/>
              <a:defRPr sz="2400">
                <a:solidFill>
                  <a:schemeClr val="dk1"/>
                </a:solidFill>
              </a:defRPr>
            </a:lvl1pPr>
            <a:lvl2pPr indent="-361950" lvl="1" marL="914400" algn="l">
              <a:lnSpc>
                <a:spcPct val="90000"/>
              </a:lnSpc>
              <a:spcBef>
                <a:spcPts val="375"/>
              </a:spcBef>
              <a:spcAft>
                <a:spcPts val="0"/>
              </a:spcAft>
              <a:buClr>
                <a:schemeClr val="dk1"/>
              </a:buClr>
              <a:buSzPts val="2100"/>
              <a:buChar char="•"/>
              <a:defRPr sz="2100">
                <a:solidFill>
                  <a:schemeClr val="dk1"/>
                </a:solidFill>
              </a:defRPr>
            </a:lvl2pPr>
            <a:lvl3pPr indent="-342900" lvl="2" marL="1371600" algn="l">
              <a:lnSpc>
                <a:spcPct val="90000"/>
              </a:lnSpc>
              <a:spcBef>
                <a:spcPts val="375"/>
              </a:spcBef>
              <a:spcAft>
                <a:spcPts val="0"/>
              </a:spcAft>
              <a:buClr>
                <a:schemeClr val="dk1"/>
              </a:buClr>
              <a:buSzPts val="1800"/>
              <a:buChar char="•"/>
              <a:defRPr sz="1800">
                <a:solidFill>
                  <a:schemeClr val="dk1"/>
                </a:solidFill>
              </a:defRPr>
            </a:lvl3pPr>
            <a:lvl4pPr indent="-323850" lvl="3" marL="1828800" algn="l">
              <a:lnSpc>
                <a:spcPct val="90000"/>
              </a:lnSpc>
              <a:spcBef>
                <a:spcPts val="375"/>
              </a:spcBef>
              <a:spcAft>
                <a:spcPts val="0"/>
              </a:spcAft>
              <a:buClr>
                <a:schemeClr val="dk1"/>
              </a:buClr>
              <a:buSzPts val="1500"/>
              <a:buChar char="•"/>
              <a:defRPr sz="1500">
                <a:solidFill>
                  <a:schemeClr val="dk1"/>
                </a:solidFill>
              </a:defRPr>
            </a:lvl4pPr>
            <a:lvl5pPr indent="-323850" lvl="4" marL="2286000" algn="l">
              <a:lnSpc>
                <a:spcPct val="90000"/>
              </a:lnSpc>
              <a:spcBef>
                <a:spcPts val="375"/>
              </a:spcBef>
              <a:spcAft>
                <a:spcPts val="0"/>
              </a:spcAft>
              <a:buClr>
                <a:schemeClr val="dk1"/>
              </a:buClr>
              <a:buSzPts val="1500"/>
              <a:buChar char="•"/>
              <a:defRPr sz="1500">
                <a:solidFill>
                  <a:schemeClr val="dk1"/>
                </a:solidFill>
              </a:defRPr>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221" name="Google Shape;221;p62"/>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Montserrat"/>
                <a:ea typeface="Montserrat"/>
                <a:cs typeface="Montserrat"/>
                <a:sym typeface="Montserrat"/>
              </a:defRPr>
            </a:lvl1pPr>
            <a:lvl2pPr lvl="1"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2pPr>
            <a:lvl3pPr lvl="2"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3pPr>
            <a:lvl4pPr lvl="3"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4pPr>
            <a:lvl5pPr lvl="4"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5pPr>
            <a:lvl6pPr lvl="5"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6pPr>
            <a:lvl7pPr lvl="6"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7pPr>
            <a:lvl8pPr lvl="7"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8pPr>
            <a:lvl9pPr lvl="8"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9pPr>
          </a:lstStyle>
          <a:p/>
        </p:txBody>
      </p:sp>
      <p:sp>
        <p:nvSpPr>
          <p:cNvPr id="222" name="Google Shape;222;p62"/>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Montserrat"/>
                <a:ea typeface="Montserrat"/>
                <a:cs typeface="Montserrat"/>
                <a:sym typeface="Montserrat"/>
              </a:defRPr>
            </a:lvl1pPr>
            <a:lvl2pPr lvl="1"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2pPr>
            <a:lvl3pPr lvl="2"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3pPr>
            <a:lvl4pPr lvl="3"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4pPr>
            <a:lvl5pPr lvl="4"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5pPr>
            <a:lvl6pPr lvl="5"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6pPr>
            <a:lvl7pPr lvl="6"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7pPr>
            <a:lvl8pPr lvl="7"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8pPr>
            <a:lvl9pPr lvl="8"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9pPr>
          </a:lstStyle>
          <a:p/>
        </p:txBody>
      </p:sp>
      <p:sp>
        <p:nvSpPr>
          <p:cNvPr id="223" name="Google Shape;223;p62"/>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350">
                <a:solidFill>
                  <a:srgbClr val="888888"/>
                </a:solidFill>
                <a:latin typeface="Montserrat"/>
                <a:ea typeface="Montserrat"/>
                <a:cs typeface="Montserrat"/>
                <a:sym typeface="Montserrat"/>
              </a:defRPr>
            </a:lvl1pPr>
            <a:lvl2pPr indent="0" lvl="1" marL="0" marR="0" rtl="0" algn="l">
              <a:spcBef>
                <a:spcPts val="0"/>
              </a:spcBef>
              <a:buNone/>
              <a:defRPr sz="1350">
                <a:solidFill>
                  <a:srgbClr val="888888"/>
                </a:solidFill>
                <a:latin typeface="Montserrat"/>
                <a:ea typeface="Montserrat"/>
                <a:cs typeface="Montserrat"/>
                <a:sym typeface="Montserrat"/>
              </a:defRPr>
            </a:lvl2pPr>
            <a:lvl3pPr indent="0" lvl="2" marL="0" marR="0" rtl="0" algn="l">
              <a:spcBef>
                <a:spcPts val="0"/>
              </a:spcBef>
              <a:buNone/>
              <a:defRPr sz="1350">
                <a:solidFill>
                  <a:srgbClr val="888888"/>
                </a:solidFill>
                <a:latin typeface="Montserrat"/>
                <a:ea typeface="Montserrat"/>
                <a:cs typeface="Montserrat"/>
                <a:sym typeface="Montserrat"/>
              </a:defRPr>
            </a:lvl3pPr>
            <a:lvl4pPr indent="0" lvl="3" marL="0" marR="0" rtl="0" algn="l">
              <a:spcBef>
                <a:spcPts val="0"/>
              </a:spcBef>
              <a:buNone/>
              <a:defRPr sz="1350">
                <a:solidFill>
                  <a:srgbClr val="888888"/>
                </a:solidFill>
                <a:latin typeface="Montserrat"/>
                <a:ea typeface="Montserrat"/>
                <a:cs typeface="Montserrat"/>
                <a:sym typeface="Montserrat"/>
              </a:defRPr>
            </a:lvl4pPr>
            <a:lvl5pPr indent="0" lvl="4" marL="0" marR="0" rtl="0" algn="l">
              <a:spcBef>
                <a:spcPts val="0"/>
              </a:spcBef>
              <a:buNone/>
              <a:defRPr sz="1350">
                <a:solidFill>
                  <a:srgbClr val="888888"/>
                </a:solidFill>
                <a:latin typeface="Montserrat"/>
                <a:ea typeface="Montserrat"/>
                <a:cs typeface="Montserrat"/>
                <a:sym typeface="Montserrat"/>
              </a:defRPr>
            </a:lvl5pPr>
            <a:lvl6pPr indent="0" lvl="5" marL="0" marR="0" rtl="0" algn="l">
              <a:spcBef>
                <a:spcPts val="0"/>
              </a:spcBef>
              <a:buNone/>
              <a:defRPr sz="1350">
                <a:solidFill>
                  <a:srgbClr val="888888"/>
                </a:solidFill>
                <a:latin typeface="Montserrat"/>
                <a:ea typeface="Montserrat"/>
                <a:cs typeface="Montserrat"/>
                <a:sym typeface="Montserrat"/>
              </a:defRPr>
            </a:lvl6pPr>
            <a:lvl7pPr indent="0" lvl="6" marL="0" marR="0" rtl="0" algn="l">
              <a:spcBef>
                <a:spcPts val="0"/>
              </a:spcBef>
              <a:buNone/>
              <a:defRPr sz="1350">
                <a:solidFill>
                  <a:srgbClr val="888888"/>
                </a:solidFill>
                <a:latin typeface="Montserrat"/>
                <a:ea typeface="Montserrat"/>
                <a:cs typeface="Montserrat"/>
                <a:sym typeface="Montserrat"/>
              </a:defRPr>
            </a:lvl7pPr>
            <a:lvl8pPr indent="0" lvl="7" marL="0" marR="0" rtl="0" algn="l">
              <a:spcBef>
                <a:spcPts val="0"/>
              </a:spcBef>
              <a:buNone/>
              <a:defRPr sz="1350">
                <a:solidFill>
                  <a:srgbClr val="888888"/>
                </a:solidFill>
                <a:latin typeface="Montserrat"/>
                <a:ea typeface="Montserrat"/>
                <a:cs typeface="Montserrat"/>
                <a:sym typeface="Montserrat"/>
              </a:defRPr>
            </a:lvl8pPr>
            <a:lvl9pPr indent="0" lvl="8" marL="0" marR="0" rtl="0" algn="l">
              <a:spcBef>
                <a:spcPts val="0"/>
              </a:spcBef>
              <a:buNone/>
              <a:defRPr sz="1350">
                <a:solidFill>
                  <a:srgbClr val="888888"/>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Csak cím">
  <p:cSld name="13_Csak cím">
    <p:spTree>
      <p:nvGrpSpPr>
        <p:cNvPr id="224" name="Shape 224"/>
        <p:cNvGrpSpPr/>
        <p:nvPr/>
      </p:nvGrpSpPr>
      <p:grpSpPr>
        <a:xfrm>
          <a:off x="0" y="0"/>
          <a:ext cx="0" cy="0"/>
          <a:chOff x="0" y="0"/>
          <a:chExt cx="0" cy="0"/>
        </a:xfrm>
      </p:grpSpPr>
      <p:sp>
        <p:nvSpPr>
          <p:cNvPr id="225" name="Google Shape;225;p63"/>
          <p:cNvSpPr/>
          <p:nvPr/>
        </p:nvSpPr>
        <p:spPr>
          <a:xfrm flipH="1" rot="10800000">
            <a:off x="0" y="6265865"/>
            <a:ext cx="9144000" cy="592137"/>
          </a:xfrm>
          <a:prstGeom prst="rect">
            <a:avLst/>
          </a:prstGeom>
          <a:solidFill>
            <a:srgbClr val="2B458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Montserrat"/>
              <a:buNone/>
            </a:pPr>
            <a:r>
              <a:t/>
            </a:r>
            <a:endParaRPr b="0" i="0" sz="1350" u="none" cap="none" strike="noStrike">
              <a:solidFill>
                <a:srgbClr val="FFFFFF"/>
              </a:solidFill>
              <a:latin typeface="Calibri"/>
              <a:ea typeface="Calibri"/>
              <a:cs typeface="Calibri"/>
              <a:sym typeface="Calibri"/>
            </a:endParaRPr>
          </a:p>
        </p:txBody>
      </p:sp>
      <p:sp>
        <p:nvSpPr>
          <p:cNvPr id="226" name="Google Shape;226;p6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300"/>
              <a:buFont typeface="Montserrat"/>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7" name="Google Shape;227;p63"/>
          <p:cNvSpPr txBox="1"/>
          <p:nvPr/>
        </p:nvSpPr>
        <p:spPr>
          <a:xfrm>
            <a:off x="4140200" y="6308726"/>
            <a:ext cx="4895850"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900"/>
              <a:buFont typeface="Calibri"/>
              <a:buNone/>
            </a:pPr>
            <a:r>
              <a:rPr b="1" i="0" lang="hu-HU" sz="900" u="none" cap="none" strike="noStrike">
                <a:solidFill>
                  <a:srgbClr val="FFFFFF"/>
                </a:solidFill>
                <a:latin typeface="Calibri"/>
                <a:ea typeface="Calibri"/>
                <a:cs typeface="Calibri"/>
                <a:sym typeface="Calibri"/>
              </a:rPr>
              <a:t>Poszt-covid mentális szindróma</a:t>
            </a:r>
            <a:endParaRPr b="0" i="0" sz="900" u="none" cap="none" strike="noStrike">
              <a:solidFill>
                <a:srgbClr val="FFFFFF"/>
              </a:solidFill>
              <a:latin typeface="Calibri"/>
              <a:ea typeface="Calibri"/>
              <a:cs typeface="Calibri"/>
              <a:sym typeface="Calibri"/>
            </a:endParaRPr>
          </a:p>
        </p:txBody>
      </p:sp>
      <p:sp>
        <p:nvSpPr>
          <p:cNvPr id="228" name="Google Shape;228;p63"/>
          <p:cNvSpPr txBox="1"/>
          <p:nvPr/>
        </p:nvSpPr>
        <p:spPr>
          <a:xfrm>
            <a:off x="2484439" y="6308726"/>
            <a:ext cx="1800225"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900"/>
              <a:buFont typeface="Calibri"/>
              <a:buNone/>
            </a:pPr>
            <a:r>
              <a:rPr b="1" i="0" lang="hu-HU" sz="900" u="none" cap="none" strike="noStrike">
                <a:solidFill>
                  <a:srgbClr val="FFFFFF"/>
                </a:solidFill>
                <a:latin typeface="Calibri"/>
                <a:ea typeface="Calibri"/>
                <a:cs typeface="Calibri"/>
                <a:sym typeface="Calibri"/>
              </a:rPr>
              <a:t>Purebl György</a:t>
            </a:r>
            <a:endParaRPr b="1" i="0" sz="900" u="none" cap="none" strike="noStrike">
              <a:solidFill>
                <a:srgbClr val="FFFFFF"/>
              </a:solidFill>
              <a:latin typeface="Calibri"/>
              <a:ea typeface="Calibri"/>
              <a:cs typeface="Calibri"/>
              <a:sym typeface="Calibri"/>
            </a:endParaRPr>
          </a:p>
        </p:txBody>
      </p:sp>
      <p:sp>
        <p:nvSpPr>
          <p:cNvPr id="229" name="Google Shape;229;p63"/>
          <p:cNvSpPr txBox="1"/>
          <p:nvPr/>
        </p:nvSpPr>
        <p:spPr>
          <a:xfrm>
            <a:off x="88901" y="6332539"/>
            <a:ext cx="2287588" cy="3488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050"/>
              <a:buFont typeface="Calibri"/>
              <a:buNone/>
            </a:pPr>
            <a:r>
              <a:rPr b="0" i="0" lang="hu-HU" sz="1050" u="none" cap="none" strike="noStrike">
                <a:solidFill>
                  <a:srgbClr val="FFFFFF"/>
                </a:solidFill>
                <a:latin typeface="Calibri"/>
                <a:ea typeface="Calibri"/>
                <a:cs typeface="Calibri"/>
                <a:sym typeface="Calibri"/>
              </a:rPr>
              <a:t>SEMMELWEIS EGYETEM </a:t>
            </a:r>
            <a:r>
              <a:rPr b="0" baseline="30000" i="0" lang="hu-HU" sz="788" u="none" cap="none" strike="noStrike">
                <a:solidFill>
                  <a:srgbClr val="FFFFFF"/>
                </a:solidFill>
                <a:latin typeface="Calibri"/>
                <a:ea typeface="Calibri"/>
                <a:cs typeface="Calibri"/>
                <a:sym typeface="Calibri"/>
              </a:rPr>
              <a:t>©</a:t>
            </a:r>
            <a:endParaRPr/>
          </a:p>
          <a:p>
            <a:pPr indent="0" lvl="0" marL="0" marR="0" rtl="0" algn="l">
              <a:lnSpc>
                <a:spcPct val="109090"/>
              </a:lnSpc>
              <a:spcBef>
                <a:spcPts val="0"/>
              </a:spcBef>
              <a:spcAft>
                <a:spcPts val="0"/>
              </a:spcAft>
              <a:buClr>
                <a:srgbClr val="FFFFFF"/>
              </a:buClr>
              <a:buSzPts val="825"/>
              <a:buFont typeface="Calibri"/>
              <a:buNone/>
            </a:pPr>
            <a:r>
              <a:rPr b="0" i="0" lang="hu-HU" sz="825" u="none" cap="none" strike="noStrike">
                <a:solidFill>
                  <a:srgbClr val="FFFFFF"/>
                </a:solidFill>
                <a:latin typeface="Calibri"/>
                <a:ea typeface="Calibri"/>
                <a:cs typeface="Calibri"/>
                <a:sym typeface="Calibri"/>
              </a:rPr>
              <a:t>http://semmelweis.hu</a:t>
            </a:r>
            <a:endParaRPr/>
          </a:p>
        </p:txBody>
      </p:sp>
      <p:sp>
        <p:nvSpPr>
          <p:cNvPr id="230" name="Google Shape;230;p63"/>
          <p:cNvSpPr txBox="1"/>
          <p:nvPr>
            <p:ph idx="1" type="body"/>
          </p:nvPr>
        </p:nvSpPr>
        <p:spPr>
          <a:xfrm>
            <a:off x="467544" y="1628802"/>
            <a:ext cx="8219256" cy="4497363"/>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750"/>
              </a:spcBef>
              <a:spcAft>
                <a:spcPts val="0"/>
              </a:spcAft>
              <a:buClr>
                <a:schemeClr val="dk1"/>
              </a:buClr>
              <a:buSzPts val="2400"/>
              <a:buChar char="•"/>
              <a:defRPr sz="2400">
                <a:solidFill>
                  <a:schemeClr val="dk1"/>
                </a:solidFill>
              </a:defRPr>
            </a:lvl1pPr>
            <a:lvl2pPr indent="-361950" lvl="1" marL="914400" algn="l">
              <a:lnSpc>
                <a:spcPct val="90000"/>
              </a:lnSpc>
              <a:spcBef>
                <a:spcPts val="375"/>
              </a:spcBef>
              <a:spcAft>
                <a:spcPts val="0"/>
              </a:spcAft>
              <a:buClr>
                <a:schemeClr val="dk1"/>
              </a:buClr>
              <a:buSzPts val="2100"/>
              <a:buChar char="•"/>
              <a:defRPr sz="2100">
                <a:solidFill>
                  <a:schemeClr val="dk1"/>
                </a:solidFill>
              </a:defRPr>
            </a:lvl2pPr>
            <a:lvl3pPr indent="-342900" lvl="2" marL="1371600" algn="l">
              <a:lnSpc>
                <a:spcPct val="90000"/>
              </a:lnSpc>
              <a:spcBef>
                <a:spcPts val="375"/>
              </a:spcBef>
              <a:spcAft>
                <a:spcPts val="0"/>
              </a:spcAft>
              <a:buClr>
                <a:schemeClr val="dk1"/>
              </a:buClr>
              <a:buSzPts val="1800"/>
              <a:buChar char="•"/>
              <a:defRPr sz="1800">
                <a:solidFill>
                  <a:schemeClr val="dk1"/>
                </a:solidFill>
              </a:defRPr>
            </a:lvl3pPr>
            <a:lvl4pPr indent="-323850" lvl="3" marL="1828800" algn="l">
              <a:lnSpc>
                <a:spcPct val="90000"/>
              </a:lnSpc>
              <a:spcBef>
                <a:spcPts val="375"/>
              </a:spcBef>
              <a:spcAft>
                <a:spcPts val="0"/>
              </a:spcAft>
              <a:buClr>
                <a:schemeClr val="dk1"/>
              </a:buClr>
              <a:buSzPts val="1500"/>
              <a:buChar char="•"/>
              <a:defRPr sz="1500">
                <a:solidFill>
                  <a:schemeClr val="dk1"/>
                </a:solidFill>
              </a:defRPr>
            </a:lvl4pPr>
            <a:lvl5pPr indent="-323850" lvl="4" marL="2286000" algn="l">
              <a:lnSpc>
                <a:spcPct val="90000"/>
              </a:lnSpc>
              <a:spcBef>
                <a:spcPts val="375"/>
              </a:spcBef>
              <a:spcAft>
                <a:spcPts val="0"/>
              </a:spcAft>
              <a:buClr>
                <a:schemeClr val="dk1"/>
              </a:buClr>
              <a:buSzPts val="1500"/>
              <a:buChar char="•"/>
              <a:defRPr sz="1500">
                <a:solidFill>
                  <a:schemeClr val="dk1"/>
                </a:solidFill>
              </a:defRPr>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231" name="Google Shape;231;p63"/>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Montserrat"/>
                <a:ea typeface="Montserrat"/>
                <a:cs typeface="Montserrat"/>
                <a:sym typeface="Montserrat"/>
              </a:defRPr>
            </a:lvl1pPr>
            <a:lvl2pPr lvl="1"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2pPr>
            <a:lvl3pPr lvl="2"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3pPr>
            <a:lvl4pPr lvl="3"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4pPr>
            <a:lvl5pPr lvl="4"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5pPr>
            <a:lvl6pPr lvl="5"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6pPr>
            <a:lvl7pPr lvl="6"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7pPr>
            <a:lvl8pPr lvl="7"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8pPr>
            <a:lvl9pPr lvl="8"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9pPr>
          </a:lstStyle>
          <a:p/>
        </p:txBody>
      </p:sp>
      <p:sp>
        <p:nvSpPr>
          <p:cNvPr id="232" name="Google Shape;232;p63"/>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Montserrat"/>
                <a:ea typeface="Montserrat"/>
                <a:cs typeface="Montserrat"/>
                <a:sym typeface="Montserrat"/>
              </a:defRPr>
            </a:lvl1pPr>
            <a:lvl2pPr lvl="1"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2pPr>
            <a:lvl3pPr lvl="2"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3pPr>
            <a:lvl4pPr lvl="3"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4pPr>
            <a:lvl5pPr lvl="4"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5pPr>
            <a:lvl6pPr lvl="5"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6pPr>
            <a:lvl7pPr lvl="6"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7pPr>
            <a:lvl8pPr lvl="7"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8pPr>
            <a:lvl9pPr lvl="8"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9pPr>
          </a:lstStyle>
          <a:p/>
        </p:txBody>
      </p:sp>
      <p:sp>
        <p:nvSpPr>
          <p:cNvPr id="233" name="Google Shape;233;p63"/>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350">
                <a:solidFill>
                  <a:srgbClr val="888888"/>
                </a:solidFill>
                <a:latin typeface="Montserrat"/>
                <a:ea typeface="Montserrat"/>
                <a:cs typeface="Montserrat"/>
                <a:sym typeface="Montserrat"/>
              </a:defRPr>
            </a:lvl1pPr>
            <a:lvl2pPr indent="0" lvl="1" marL="0" marR="0" rtl="0" algn="l">
              <a:spcBef>
                <a:spcPts val="0"/>
              </a:spcBef>
              <a:buNone/>
              <a:defRPr sz="1350">
                <a:solidFill>
                  <a:srgbClr val="888888"/>
                </a:solidFill>
                <a:latin typeface="Montserrat"/>
                <a:ea typeface="Montserrat"/>
                <a:cs typeface="Montserrat"/>
                <a:sym typeface="Montserrat"/>
              </a:defRPr>
            </a:lvl2pPr>
            <a:lvl3pPr indent="0" lvl="2" marL="0" marR="0" rtl="0" algn="l">
              <a:spcBef>
                <a:spcPts val="0"/>
              </a:spcBef>
              <a:buNone/>
              <a:defRPr sz="1350">
                <a:solidFill>
                  <a:srgbClr val="888888"/>
                </a:solidFill>
                <a:latin typeface="Montserrat"/>
                <a:ea typeface="Montserrat"/>
                <a:cs typeface="Montserrat"/>
                <a:sym typeface="Montserrat"/>
              </a:defRPr>
            </a:lvl3pPr>
            <a:lvl4pPr indent="0" lvl="3" marL="0" marR="0" rtl="0" algn="l">
              <a:spcBef>
                <a:spcPts val="0"/>
              </a:spcBef>
              <a:buNone/>
              <a:defRPr sz="1350">
                <a:solidFill>
                  <a:srgbClr val="888888"/>
                </a:solidFill>
                <a:latin typeface="Montserrat"/>
                <a:ea typeface="Montserrat"/>
                <a:cs typeface="Montserrat"/>
                <a:sym typeface="Montserrat"/>
              </a:defRPr>
            </a:lvl4pPr>
            <a:lvl5pPr indent="0" lvl="4" marL="0" marR="0" rtl="0" algn="l">
              <a:spcBef>
                <a:spcPts val="0"/>
              </a:spcBef>
              <a:buNone/>
              <a:defRPr sz="1350">
                <a:solidFill>
                  <a:srgbClr val="888888"/>
                </a:solidFill>
                <a:latin typeface="Montserrat"/>
                <a:ea typeface="Montserrat"/>
                <a:cs typeface="Montserrat"/>
                <a:sym typeface="Montserrat"/>
              </a:defRPr>
            </a:lvl5pPr>
            <a:lvl6pPr indent="0" lvl="5" marL="0" marR="0" rtl="0" algn="l">
              <a:spcBef>
                <a:spcPts val="0"/>
              </a:spcBef>
              <a:buNone/>
              <a:defRPr sz="1350">
                <a:solidFill>
                  <a:srgbClr val="888888"/>
                </a:solidFill>
                <a:latin typeface="Montserrat"/>
                <a:ea typeface="Montserrat"/>
                <a:cs typeface="Montserrat"/>
                <a:sym typeface="Montserrat"/>
              </a:defRPr>
            </a:lvl6pPr>
            <a:lvl7pPr indent="0" lvl="6" marL="0" marR="0" rtl="0" algn="l">
              <a:spcBef>
                <a:spcPts val="0"/>
              </a:spcBef>
              <a:buNone/>
              <a:defRPr sz="1350">
                <a:solidFill>
                  <a:srgbClr val="888888"/>
                </a:solidFill>
                <a:latin typeface="Montserrat"/>
                <a:ea typeface="Montserrat"/>
                <a:cs typeface="Montserrat"/>
                <a:sym typeface="Montserrat"/>
              </a:defRPr>
            </a:lvl7pPr>
            <a:lvl8pPr indent="0" lvl="7" marL="0" marR="0" rtl="0" algn="l">
              <a:spcBef>
                <a:spcPts val="0"/>
              </a:spcBef>
              <a:buNone/>
              <a:defRPr sz="1350">
                <a:solidFill>
                  <a:srgbClr val="888888"/>
                </a:solidFill>
                <a:latin typeface="Montserrat"/>
                <a:ea typeface="Montserrat"/>
                <a:cs typeface="Montserrat"/>
                <a:sym typeface="Montserrat"/>
              </a:defRPr>
            </a:lvl8pPr>
            <a:lvl9pPr indent="0" lvl="8" marL="0" marR="0" rtl="0" algn="l">
              <a:spcBef>
                <a:spcPts val="0"/>
              </a:spcBef>
              <a:buNone/>
              <a:defRPr sz="1350">
                <a:solidFill>
                  <a:srgbClr val="888888"/>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Csak cím">
  <p:cSld name="14_Csak cím">
    <p:spTree>
      <p:nvGrpSpPr>
        <p:cNvPr id="234" name="Shape 234"/>
        <p:cNvGrpSpPr/>
        <p:nvPr/>
      </p:nvGrpSpPr>
      <p:grpSpPr>
        <a:xfrm>
          <a:off x="0" y="0"/>
          <a:ext cx="0" cy="0"/>
          <a:chOff x="0" y="0"/>
          <a:chExt cx="0" cy="0"/>
        </a:xfrm>
      </p:grpSpPr>
      <p:sp>
        <p:nvSpPr>
          <p:cNvPr id="235" name="Google Shape;235;p64"/>
          <p:cNvSpPr/>
          <p:nvPr/>
        </p:nvSpPr>
        <p:spPr>
          <a:xfrm flipH="1" rot="10800000">
            <a:off x="0" y="6265865"/>
            <a:ext cx="9144000" cy="592137"/>
          </a:xfrm>
          <a:prstGeom prst="rect">
            <a:avLst/>
          </a:prstGeom>
          <a:solidFill>
            <a:srgbClr val="2B458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Montserrat"/>
              <a:buNone/>
            </a:pPr>
            <a:r>
              <a:t/>
            </a:r>
            <a:endParaRPr b="0" i="0" sz="1350" u="none" cap="none" strike="noStrike">
              <a:solidFill>
                <a:srgbClr val="FFFFFF"/>
              </a:solidFill>
              <a:latin typeface="Calibri"/>
              <a:ea typeface="Calibri"/>
              <a:cs typeface="Calibri"/>
              <a:sym typeface="Calibri"/>
            </a:endParaRPr>
          </a:p>
        </p:txBody>
      </p:sp>
      <p:sp>
        <p:nvSpPr>
          <p:cNvPr id="236" name="Google Shape;236;p64"/>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300"/>
              <a:buFont typeface="Montserrat"/>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7" name="Google Shape;237;p64"/>
          <p:cNvSpPr txBox="1"/>
          <p:nvPr/>
        </p:nvSpPr>
        <p:spPr>
          <a:xfrm>
            <a:off x="4140200" y="6308726"/>
            <a:ext cx="4895850"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900"/>
              <a:buFont typeface="Calibri"/>
              <a:buNone/>
            </a:pPr>
            <a:r>
              <a:rPr b="1" i="0" lang="hu-HU" sz="900" u="none" cap="none" strike="noStrike">
                <a:solidFill>
                  <a:srgbClr val="FFFFFF"/>
                </a:solidFill>
                <a:latin typeface="Calibri"/>
                <a:ea typeface="Calibri"/>
                <a:cs typeface="Calibri"/>
                <a:sym typeface="Calibri"/>
              </a:rPr>
              <a:t>Poszt-covid mentális szindróma</a:t>
            </a:r>
            <a:endParaRPr b="0" i="0" sz="900" u="none" cap="none" strike="noStrike">
              <a:solidFill>
                <a:srgbClr val="FFFFFF"/>
              </a:solidFill>
              <a:latin typeface="Calibri"/>
              <a:ea typeface="Calibri"/>
              <a:cs typeface="Calibri"/>
              <a:sym typeface="Calibri"/>
            </a:endParaRPr>
          </a:p>
        </p:txBody>
      </p:sp>
      <p:sp>
        <p:nvSpPr>
          <p:cNvPr id="238" name="Google Shape;238;p64"/>
          <p:cNvSpPr txBox="1"/>
          <p:nvPr/>
        </p:nvSpPr>
        <p:spPr>
          <a:xfrm>
            <a:off x="2484439" y="6308726"/>
            <a:ext cx="1800225"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900"/>
              <a:buFont typeface="Calibri"/>
              <a:buNone/>
            </a:pPr>
            <a:r>
              <a:rPr b="1" i="0" lang="hu-HU" sz="900" u="none" cap="none" strike="noStrike">
                <a:solidFill>
                  <a:srgbClr val="FFFFFF"/>
                </a:solidFill>
                <a:latin typeface="Calibri"/>
                <a:ea typeface="Calibri"/>
                <a:cs typeface="Calibri"/>
                <a:sym typeface="Calibri"/>
              </a:rPr>
              <a:t>Purebl György</a:t>
            </a:r>
            <a:endParaRPr b="1" i="0" sz="900" u="none" cap="none" strike="noStrike">
              <a:solidFill>
                <a:srgbClr val="FFFFFF"/>
              </a:solidFill>
              <a:latin typeface="Calibri"/>
              <a:ea typeface="Calibri"/>
              <a:cs typeface="Calibri"/>
              <a:sym typeface="Calibri"/>
            </a:endParaRPr>
          </a:p>
        </p:txBody>
      </p:sp>
      <p:sp>
        <p:nvSpPr>
          <p:cNvPr id="239" name="Google Shape;239;p64"/>
          <p:cNvSpPr txBox="1"/>
          <p:nvPr/>
        </p:nvSpPr>
        <p:spPr>
          <a:xfrm>
            <a:off x="88901" y="6332539"/>
            <a:ext cx="2287588" cy="3488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050"/>
              <a:buFont typeface="Calibri"/>
              <a:buNone/>
            </a:pPr>
            <a:r>
              <a:rPr b="0" i="0" lang="hu-HU" sz="1050" u="none" cap="none" strike="noStrike">
                <a:solidFill>
                  <a:srgbClr val="FFFFFF"/>
                </a:solidFill>
                <a:latin typeface="Calibri"/>
                <a:ea typeface="Calibri"/>
                <a:cs typeface="Calibri"/>
                <a:sym typeface="Calibri"/>
              </a:rPr>
              <a:t>SEMMELWEIS EGYETEM </a:t>
            </a:r>
            <a:r>
              <a:rPr b="0" baseline="30000" i="0" lang="hu-HU" sz="788" u="none" cap="none" strike="noStrike">
                <a:solidFill>
                  <a:srgbClr val="FFFFFF"/>
                </a:solidFill>
                <a:latin typeface="Calibri"/>
                <a:ea typeface="Calibri"/>
                <a:cs typeface="Calibri"/>
                <a:sym typeface="Calibri"/>
              </a:rPr>
              <a:t>©</a:t>
            </a:r>
            <a:endParaRPr/>
          </a:p>
          <a:p>
            <a:pPr indent="0" lvl="0" marL="0" marR="0" rtl="0" algn="l">
              <a:lnSpc>
                <a:spcPct val="109090"/>
              </a:lnSpc>
              <a:spcBef>
                <a:spcPts val="0"/>
              </a:spcBef>
              <a:spcAft>
                <a:spcPts val="0"/>
              </a:spcAft>
              <a:buClr>
                <a:srgbClr val="FFFFFF"/>
              </a:buClr>
              <a:buSzPts val="825"/>
              <a:buFont typeface="Calibri"/>
              <a:buNone/>
            </a:pPr>
            <a:r>
              <a:rPr b="0" i="0" lang="hu-HU" sz="825" u="none" cap="none" strike="noStrike">
                <a:solidFill>
                  <a:srgbClr val="FFFFFF"/>
                </a:solidFill>
                <a:latin typeface="Calibri"/>
                <a:ea typeface="Calibri"/>
                <a:cs typeface="Calibri"/>
                <a:sym typeface="Calibri"/>
              </a:rPr>
              <a:t>http://semmelweis.hu</a:t>
            </a:r>
            <a:endParaRPr/>
          </a:p>
        </p:txBody>
      </p:sp>
      <p:sp>
        <p:nvSpPr>
          <p:cNvPr id="240" name="Google Shape;240;p64"/>
          <p:cNvSpPr txBox="1"/>
          <p:nvPr>
            <p:ph idx="1" type="body"/>
          </p:nvPr>
        </p:nvSpPr>
        <p:spPr>
          <a:xfrm>
            <a:off x="467544" y="1628802"/>
            <a:ext cx="8219256" cy="4497363"/>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750"/>
              </a:spcBef>
              <a:spcAft>
                <a:spcPts val="0"/>
              </a:spcAft>
              <a:buClr>
                <a:schemeClr val="dk1"/>
              </a:buClr>
              <a:buSzPts val="2400"/>
              <a:buChar char="•"/>
              <a:defRPr sz="2400">
                <a:solidFill>
                  <a:schemeClr val="dk1"/>
                </a:solidFill>
              </a:defRPr>
            </a:lvl1pPr>
            <a:lvl2pPr indent="-361950" lvl="1" marL="914400" algn="l">
              <a:lnSpc>
                <a:spcPct val="90000"/>
              </a:lnSpc>
              <a:spcBef>
                <a:spcPts val="375"/>
              </a:spcBef>
              <a:spcAft>
                <a:spcPts val="0"/>
              </a:spcAft>
              <a:buClr>
                <a:schemeClr val="dk1"/>
              </a:buClr>
              <a:buSzPts val="2100"/>
              <a:buChar char="•"/>
              <a:defRPr sz="2100">
                <a:solidFill>
                  <a:schemeClr val="dk1"/>
                </a:solidFill>
              </a:defRPr>
            </a:lvl2pPr>
            <a:lvl3pPr indent="-342900" lvl="2" marL="1371600" algn="l">
              <a:lnSpc>
                <a:spcPct val="90000"/>
              </a:lnSpc>
              <a:spcBef>
                <a:spcPts val="375"/>
              </a:spcBef>
              <a:spcAft>
                <a:spcPts val="0"/>
              </a:spcAft>
              <a:buClr>
                <a:schemeClr val="dk1"/>
              </a:buClr>
              <a:buSzPts val="1800"/>
              <a:buChar char="•"/>
              <a:defRPr sz="1800">
                <a:solidFill>
                  <a:schemeClr val="dk1"/>
                </a:solidFill>
              </a:defRPr>
            </a:lvl3pPr>
            <a:lvl4pPr indent="-323850" lvl="3" marL="1828800" algn="l">
              <a:lnSpc>
                <a:spcPct val="90000"/>
              </a:lnSpc>
              <a:spcBef>
                <a:spcPts val="375"/>
              </a:spcBef>
              <a:spcAft>
                <a:spcPts val="0"/>
              </a:spcAft>
              <a:buClr>
                <a:schemeClr val="dk1"/>
              </a:buClr>
              <a:buSzPts val="1500"/>
              <a:buChar char="•"/>
              <a:defRPr sz="1500">
                <a:solidFill>
                  <a:schemeClr val="dk1"/>
                </a:solidFill>
              </a:defRPr>
            </a:lvl4pPr>
            <a:lvl5pPr indent="-323850" lvl="4" marL="2286000" algn="l">
              <a:lnSpc>
                <a:spcPct val="90000"/>
              </a:lnSpc>
              <a:spcBef>
                <a:spcPts val="375"/>
              </a:spcBef>
              <a:spcAft>
                <a:spcPts val="0"/>
              </a:spcAft>
              <a:buClr>
                <a:schemeClr val="dk1"/>
              </a:buClr>
              <a:buSzPts val="1500"/>
              <a:buChar char="•"/>
              <a:defRPr sz="1500">
                <a:solidFill>
                  <a:schemeClr val="dk1"/>
                </a:solidFill>
              </a:defRPr>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241" name="Google Shape;241;p64"/>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Montserrat"/>
                <a:ea typeface="Montserrat"/>
                <a:cs typeface="Montserrat"/>
                <a:sym typeface="Montserrat"/>
              </a:defRPr>
            </a:lvl1pPr>
            <a:lvl2pPr lvl="1"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2pPr>
            <a:lvl3pPr lvl="2"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3pPr>
            <a:lvl4pPr lvl="3"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4pPr>
            <a:lvl5pPr lvl="4"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5pPr>
            <a:lvl6pPr lvl="5"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6pPr>
            <a:lvl7pPr lvl="6"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7pPr>
            <a:lvl8pPr lvl="7"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8pPr>
            <a:lvl9pPr lvl="8"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9pPr>
          </a:lstStyle>
          <a:p/>
        </p:txBody>
      </p:sp>
      <p:sp>
        <p:nvSpPr>
          <p:cNvPr id="242" name="Google Shape;242;p64"/>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Montserrat"/>
                <a:ea typeface="Montserrat"/>
                <a:cs typeface="Montserrat"/>
                <a:sym typeface="Montserrat"/>
              </a:defRPr>
            </a:lvl1pPr>
            <a:lvl2pPr lvl="1"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2pPr>
            <a:lvl3pPr lvl="2"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3pPr>
            <a:lvl4pPr lvl="3"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4pPr>
            <a:lvl5pPr lvl="4"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5pPr>
            <a:lvl6pPr lvl="5"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6pPr>
            <a:lvl7pPr lvl="6"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7pPr>
            <a:lvl8pPr lvl="7"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8pPr>
            <a:lvl9pPr lvl="8"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9pPr>
          </a:lstStyle>
          <a:p/>
        </p:txBody>
      </p:sp>
      <p:sp>
        <p:nvSpPr>
          <p:cNvPr id="243" name="Google Shape;243;p64"/>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350">
                <a:solidFill>
                  <a:srgbClr val="888888"/>
                </a:solidFill>
                <a:latin typeface="Montserrat"/>
                <a:ea typeface="Montserrat"/>
                <a:cs typeface="Montserrat"/>
                <a:sym typeface="Montserrat"/>
              </a:defRPr>
            </a:lvl1pPr>
            <a:lvl2pPr indent="0" lvl="1" marL="0" marR="0" rtl="0" algn="l">
              <a:spcBef>
                <a:spcPts val="0"/>
              </a:spcBef>
              <a:buNone/>
              <a:defRPr sz="1350">
                <a:solidFill>
                  <a:srgbClr val="888888"/>
                </a:solidFill>
                <a:latin typeface="Montserrat"/>
                <a:ea typeface="Montserrat"/>
                <a:cs typeface="Montserrat"/>
                <a:sym typeface="Montserrat"/>
              </a:defRPr>
            </a:lvl2pPr>
            <a:lvl3pPr indent="0" lvl="2" marL="0" marR="0" rtl="0" algn="l">
              <a:spcBef>
                <a:spcPts val="0"/>
              </a:spcBef>
              <a:buNone/>
              <a:defRPr sz="1350">
                <a:solidFill>
                  <a:srgbClr val="888888"/>
                </a:solidFill>
                <a:latin typeface="Montserrat"/>
                <a:ea typeface="Montserrat"/>
                <a:cs typeface="Montserrat"/>
                <a:sym typeface="Montserrat"/>
              </a:defRPr>
            </a:lvl3pPr>
            <a:lvl4pPr indent="0" lvl="3" marL="0" marR="0" rtl="0" algn="l">
              <a:spcBef>
                <a:spcPts val="0"/>
              </a:spcBef>
              <a:buNone/>
              <a:defRPr sz="1350">
                <a:solidFill>
                  <a:srgbClr val="888888"/>
                </a:solidFill>
                <a:latin typeface="Montserrat"/>
                <a:ea typeface="Montserrat"/>
                <a:cs typeface="Montserrat"/>
                <a:sym typeface="Montserrat"/>
              </a:defRPr>
            </a:lvl4pPr>
            <a:lvl5pPr indent="0" lvl="4" marL="0" marR="0" rtl="0" algn="l">
              <a:spcBef>
                <a:spcPts val="0"/>
              </a:spcBef>
              <a:buNone/>
              <a:defRPr sz="1350">
                <a:solidFill>
                  <a:srgbClr val="888888"/>
                </a:solidFill>
                <a:latin typeface="Montserrat"/>
                <a:ea typeface="Montserrat"/>
                <a:cs typeface="Montserrat"/>
                <a:sym typeface="Montserrat"/>
              </a:defRPr>
            </a:lvl5pPr>
            <a:lvl6pPr indent="0" lvl="5" marL="0" marR="0" rtl="0" algn="l">
              <a:spcBef>
                <a:spcPts val="0"/>
              </a:spcBef>
              <a:buNone/>
              <a:defRPr sz="1350">
                <a:solidFill>
                  <a:srgbClr val="888888"/>
                </a:solidFill>
                <a:latin typeface="Montserrat"/>
                <a:ea typeface="Montserrat"/>
                <a:cs typeface="Montserrat"/>
                <a:sym typeface="Montserrat"/>
              </a:defRPr>
            </a:lvl6pPr>
            <a:lvl7pPr indent="0" lvl="6" marL="0" marR="0" rtl="0" algn="l">
              <a:spcBef>
                <a:spcPts val="0"/>
              </a:spcBef>
              <a:buNone/>
              <a:defRPr sz="1350">
                <a:solidFill>
                  <a:srgbClr val="888888"/>
                </a:solidFill>
                <a:latin typeface="Montserrat"/>
                <a:ea typeface="Montserrat"/>
                <a:cs typeface="Montserrat"/>
                <a:sym typeface="Montserrat"/>
              </a:defRPr>
            </a:lvl7pPr>
            <a:lvl8pPr indent="0" lvl="7" marL="0" marR="0" rtl="0" algn="l">
              <a:spcBef>
                <a:spcPts val="0"/>
              </a:spcBef>
              <a:buNone/>
              <a:defRPr sz="1350">
                <a:solidFill>
                  <a:srgbClr val="888888"/>
                </a:solidFill>
                <a:latin typeface="Montserrat"/>
                <a:ea typeface="Montserrat"/>
                <a:cs typeface="Montserrat"/>
                <a:sym typeface="Montserrat"/>
              </a:defRPr>
            </a:lvl8pPr>
            <a:lvl9pPr indent="0" lvl="8" marL="0" marR="0" rtl="0" algn="l">
              <a:spcBef>
                <a:spcPts val="0"/>
              </a:spcBef>
              <a:buNone/>
              <a:defRPr sz="1350">
                <a:solidFill>
                  <a:srgbClr val="888888"/>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ím és tartalom">
  <p:cSld name="Cím és tartalom">
    <p:spTree>
      <p:nvGrpSpPr>
        <p:cNvPr id="30" name="Shape 30"/>
        <p:cNvGrpSpPr/>
        <p:nvPr/>
      </p:nvGrpSpPr>
      <p:grpSpPr>
        <a:xfrm>
          <a:off x="0" y="0"/>
          <a:ext cx="0" cy="0"/>
          <a:chOff x="0" y="0"/>
          <a:chExt cx="0" cy="0"/>
        </a:xfrm>
      </p:grpSpPr>
      <p:sp>
        <p:nvSpPr>
          <p:cNvPr id="31" name="Google Shape;31;p38"/>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300"/>
              <a:buFont typeface="Montserrat"/>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38"/>
          <p:cNvSpPr txBox="1"/>
          <p:nvPr>
            <p:ph idx="1" type="body"/>
          </p:nvPr>
        </p:nvSpPr>
        <p:spPr>
          <a:xfrm>
            <a:off x="628650" y="1825626"/>
            <a:ext cx="7886700" cy="412432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3" name="Google Shape;33;p38"/>
          <p:cNvSpPr txBox="1"/>
          <p:nvPr>
            <p:ph idx="2" type="body"/>
          </p:nvPr>
        </p:nvSpPr>
        <p:spPr>
          <a:xfrm>
            <a:off x="2462689" y="6134735"/>
            <a:ext cx="4212431" cy="720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0"/>
              </a:spcBef>
              <a:spcAft>
                <a:spcPts val="0"/>
              </a:spcAft>
              <a:buClr>
                <a:schemeClr val="lt2"/>
              </a:buClr>
              <a:buSzPts val="900"/>
              <a:buNone/>
              <a:defRPr b="0" sz="900">
                <a:solidFill>
                  <a:schemeClr val="lt2"/>
                </a:solidFill>
              </a:defRPr>
            </a:lvl1pPr>
            <a:lvl2pPr indent="-228600" lvl="1" marL="914400" algn="l">
              <a:lnSpc>
                <a:spcPct val="90000"/>
              </a:lnSpc>
              <a:spcBef>
                <a:spcPts val="375"/>
              </a:spcBef>
              <a:spcAft>
                <a:spcPts val="0"/>
              </a:spcAft>
              <a:buClr>
                <a:schemeClr val="dk1"/>
              </a:buClr>
              <a:buSzPts val="1500"/>
              <a:buFont typeface="Arial"/>
              <a:buNone/>
              <a:defRPr/>
            </a:lvl2pPr>
            <a:lvl3pPr indent="-342900" lvl="2" marL="1371600" algn="l">
              <a:lnSpc>
                <a:spcPct val="90000"/>
              </a:lnSpc>
              <a:spcBef>
                <a:spcPts val="375"/>
              </a:spcBef>
              <a:spcAft>
                <a:spcPts val="0"/>
              </a:spcAft>
              <a:buClr>
                <a:schemeClr val="dk1"/>
              </a:buClr>
              <a:buSzPts val="1800"/>
              <a:buChar char="•"/>
              <a:defRPr/>
            </a:lvl3pPr>
            <a:lvl4pPr indent="-228600" lvl="3" marL="1828800" algn="l">
              <a:lnSpc>
                <a:spcPct val="90000"/>
              </a:lnSpc>
              <a:spcBef>
                <a:spcPts val="375"/>
              </a:spcBef>
              <a:spcAft>
                <a:spcPts val="0"/>
              </a:spcAft>
              <a:buClr>
                <a:schemeClr val="dk1"/>
              </a:buClr>
              <a:buSzPts val="1200"/>
              <a:buNone/>
              <a:defRPr/>
            </a:lvl4pPr>
            <a:lvl5pPr indent="-228600" lvl="4" marL="2286000" algn="l">
              <a:lnSpc>
                <a:spcPct val="90000"/>
              </a:lnSpc>
              <a:spcBef>
                <a:spcPts val="375"/>
              </a:spcBef>
              <a:spcAft>
                <a:spcPts val="0"/>
              </a:spcAft>
              <a:buClr>
                <a:schemeClr val="dk1"/>
              </a:buClr>
              <a:buSzPts val="9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4" name="Google Shape;34;p38"/>
          <p:cNvSpPr txBox="1"/>
          <p:nvPr>
            <p:ph idx="3" type="body"/>
          </p:nvPr>
        </p:nvSpPr>
        <p:spPr>
          <a:xfrm>
            <a:off x="6678216" y="6134735"/>
            <a:ext cx="2465784" cy="720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0"/>
              </a:spcBef>
              <a:spcAft>
                <a:spcPts val="0"/>
              </a:spcAft>
              <a:buClr>
                <a:schemeClr val="lt2"/>
              </a:buClr>
              <a:buSzPts val="900"/>
              <a:buNone/>
              <a:defRPr b="0" i="0" sz="900">
                <a:solidFill>
                  <a:schemeClr val="lt2"/>
                </a:solidFil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sak cím">
  <p:cSld name="15_Csak cím">
    <p:spTree>
      <p:nvGrpSpPr>
        <p:cNvPr id="244" name="Shape 244"/>
        <p:cNvGrpSpPr/>
        <p:nvPr/>
      </p:nvGrpSpPr>
      <p:grpSpPr>
        <a:xfrm>
          <a:off x="0" y="0"/>
          <a:ext cx="0" cy="0"/>
          <a:chOff x="0" y="0"/>
          <a:chExt cx="0" cy="0"/>
        </a:xfrm>
      </p:grpSpPr>
      <p:sp>
        <p:nvSpPr>
          <p:cNvPr id="245" name="Google Shape;245;p65"/>
          <p:cNvSpPr/>
          <p:nvPr/>
        </p:nvSpPr>
        <p:spPr>
          <a:xfrm flipH="1" rot="10800000">
            <a:off x="0" y="6265865"/>
            <a:ext cx="9144000" cy="592137"/>
          </a:xfrm>
          <a:prstGeom prst="rect">
            <a:avLst/>
          </a:prstGeom>
          <a:solidFill>
            <a:srgbClr val="2B458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Montserrat"/>
              <a:buNone/>
            </a:pPr>
            <a:r>
              <a:t/>
            </a:r>
            <a:endParaRPr b="0" i="0" sz="1350" u="none" cap="none" strike="noStrike">
              <a:solidFill>
                <a:srgbClr val="FFFFFF"/>
              </a:solidFill>
              <a:latin typeface="Calibri"/>
              <a:ea typeface="Calibri"/>
              <a:cs typeface="Calibri"/>
              <a:sym typeface="Calibri"/>
            </a:endParaRPr>
          </a:p>
        </p:txBody>
      </p:sp>
      <p:sp>
        <p:nvSpPr>
          <p:cNvPr id="246" name="Google Shape;246;p6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300"/>
              <a:buFont typeface="Montserrat"/>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7" name="Google Shape;247;p65"/>
          <p:cNvSpPr txBox="1"/>
          <p:nvPr/>
        </p:nvSpPr>
        <p:spPr>
          <a:xfrm>
            <a:off x="4140200" y="6308726"/>
            <a:ext cx="4895850"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900"/>
              <a:buFont typeface="Calibri"/>
              <a:buNone/>
            </a:pPr>
            <a:r>
              <a:rPr b="1" i="0" lang="hu-HU" sz="900" u="none" cap="none" strike="noStrike">
                <a:solidFill>
                  <a:srgbClr val="FFFFFF"/>
                </a:solidFill>
                <a:latin typeface="Calibri"/>
                <a:ea typeface="Calibri"/>
                <a:cs typeface="Calibri"/>
                <a:sym typeface="Calibri"/>
              </a:rPr>
              <a:t>Poszt-covid mentális szindróma</a:t>
            </a:r>
            <a:endParaRPr b="0" i="0" sz="900" u="none" cap="none" strike="noStrike">
              <a:solidFill>
                <a:srgbClr val="FFFFFF"/>
              </a:solidFill>
              <a:latin typeface="Calibri"/>
              <a:ea typeface="Calibri"/>
              <a:cs typeface="Calibri"/>
              <a:sym typeface="Calibri"/>
            </a:endParaRPr>
          </a:p>
        </p:txBody>
      </p:sp>
      <p:sp>
        <p:nvSpPr>
          <p:cNvPr id="248" name="Google Shape;248;p65"/>
          <p:cNvSpPr txBox="1"/>
          <p:nvPr/>
        </p:nvSpPr>
        <p:spPr>
          <a:xfrm>
            <a:off x="2484439" y="6308726"/>
            <a:ext cx="1800225"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900"/>
              <a:buFont typeface="Calibri"/>
              <a:buNone/>
            </a:pPr>
            <a:r>
              <a:rPr b="1" i="0" lang="hu-HU" sz="900" u="none" cap="none" strike="noStrike">
                <a:solidFill>
                  <a:srgbClr val="FFFFFF"/>
                </a:solidFill>
                <a:latin typeface="Calibri"/>
                <a:ea typeface="Calibri"/>
                <a:cs typeface="Calibri"/>
                <a:sym typeface="Calibri"/>
              </a:rPr>
              <a:t>Purebl György</a:t>
            </a:r>
            <a:endParaRPr b="1" i="0" sz="900" u="none" cap="none" strike="noStrike">
              <a:solidFill>
                <a:srgbClr val="FFFFFF"/>
              </a:solidFill>
              <a:latin typeface="Calibri"/>
              <a:ea typeface="Calibri"/>
              <a:cs typeface="Calibri"/>
              <a:sym typeface="Calibri"/>
            </a:endParaRPr>
          </a:p>
        </p:txBody>
      </p:sp>
      <p:sp>
        <p:nvSpPr>
          <p:cNvPr id="249" name="Google Shape;249;p65"/>
          <p:cNvSpPr txBox="1"/>
          <p:nvPr/>
        </p:nvSpPr>
        <p:spPr>
          <a:xfrm>
            <a:off x="88901" y="6332539"/>
            <a:ext cx="2287588" cy="3488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050"/>
              <a:buFont typeface="Calibri"/>
              <a:buNone/>
            </a:pPr>
            <a:r>
              <a:rPr b="0" i="0" lang="hu-HU" sz="1050" u="none" cap="none" strike="noStrike">
                <a:solidFill>
                  <a:srgbClr val="FFFFFF"/>
                </a:solidFill>
                <a:latin typeface="Calibri"/>
                <a:ea typeface="Calibri"/>
                <a:cs typeface="Calibri"/>
                <a:sym typeface="Calibri"/>
              </a:rPr>
              <a:t>SEMMELWEIS EGYETEM </a:t>
            </a:r>
            <a:r>
              <a:rPr b="0" baseline="30000" i="0" lang="hu-HU" sz="788" u="none" cap="none" strike="noStrike">
                <a:solidFill>
                  <a:srgbClr val="FFFFFF"/>
                </a:solidFill>
                <a:latin typeface="Calibri"/>
                <a:ea typeface="Calibri"/>
                <a:cs typeface="Calibri"/>
                <a:sym typeface="Calibri"/>
              </a:rPr>
              <a:t>©</a:t>
            </a:r>
            <a:endParaRPr/>
          </a:p>
          <a:p>
            <a:pPr indent="0" lvl="0" marL="0" marR="0" rtl="0" algn="l">
              <a:lnSpc>
                <a:spcPct val="109090"/>
              </a:lnSpc>
              <a:spcBef>
                <a:spcPts val="0"/>
              </a:spcBef>
              <a:spcAft>
                <a:spcPts val="0"/>
              </a:spcAft>
              <a:buClr>
                <a:srgbClr val="FFFFFF"/>
              </a:buClr>
              <a:buSzPts val="825"/>
              <a:buFont typeface="Calibri"/>
              <a:buNone/>
            </a:pPr>
            <a:r>
              <a:rPr b="0" i="0" lang="hu-HU" sz="825" u="none" cap="none" strike="noStrike">
                <a:solidFill>
                  <a:srgbClr val="FFFFFF"/>
                </a:solidFill>
                <a:latin typeface="Calibri"/>
                <a:ea typeface="Calibri"/>
                <a:cs typeface="Calibri"/>
                <a:sym typeface="Calibri"/>
              </a:rPr>
              <a:t>http://semmelweis.hu</a:t>
            </a:r>
            <a:endParaRPr/>
          </a:p>
        </p:txBody>
      </p:sp>
      <p:sp>
        <p:nvSpPr>
          <p:cNvPr id="250" name="Google Shape;250;p65"/>
          <p:cNvSpPr txBox="1"/>
          <p:nvPr>
            <p:ph idx="1" type="body"/>
          </p:nvPr>
        </p:nvSpPr>
        <p:spPr>
          <a:xfrm>
            <a:off x="467544" y="1628802"/>
            <a:ext cx="8219256" cy="4497363"/>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750"/>
              </a:spcBef>
              <a:spcAft>
                <a:spcPts val="0"/>
              </a:spcAft>
              <a:buClr>
                <a:schemeClr val="dk1"/>
              </a:buClr>
              <a:buSzPts val="2400"/>
              <a:buChar char="•"/>
              <a:defRPr sz="2400">
                <a:solidFill>
                  <a:schemeClr val="dk1"/>
                </a:solidFill>
              </a:defRPr>
            </a:lvl1pPr>
            <a:lvl2pPr indent="-361950" lvl="1" marL="914400" algn="l">
              <a:lnSpc>
                <a:spcPct val="90000"/>
              </a:lnSpc>
              <a:spcBef>
                <a:spcPts val="375"/>
              </a:spcBef>
              <a:spcAft>
                <a:spcPts val="0"/>
              </a:spcAft>
              <a:buClr>
                <a:schemeClr val="dk1"/>
              </a:buClr>
              <a:buSzPts val="2100"/>
              <a:buChar char="•"/>
              <a:defRPr sz="2100">
                <a:solidFill>
                  <a:schemeClr val="dk1"/>
                </a:solidFill>
              </a:defRPr>
            </a:lvl2pPr>
            <a:lvl3pPr indent="-342900" lvl="2" marL="1371600" algn="l">
              <a:lnSpc>
                <a:spcPct val="90000"/>
              </a:lnSpc>
              <a:spcBef>
                <a:spcPts val="375"/>
              </a:spcBef>
              <a:spcAft>
                <a:spcPts val="0"/>
              </a:spcAft>
              <a:buClr>
                <a:schemeClr val="dk1"/>
              </a:buClr>
              <a:buSzPts val="1800"/>
              <a:buChar char="•"/>
              <a:defRPr sz="1800">
                <a:solidFill>
                  <a:schemeClr val="dk1"/>
                </a:solidFill>
              </a:defRPr>
            </a:lvl3pPr>
            <a:lvl4pPr indent="-323850" lvl="3" marL="1828800" algn="l">
              <a:lnSpc>
                <a:spcPct val="90000"/>
              </a:lnSpc>
              <a:spcBef>
                <a:spcPts val="375"/>
              </a:spcBef>
              <a:spcAft>
                <a:spcPts val="0"/>
              </a:spcAft>
              <a:buClr>
                <a:schemeClr val="dk1"/>
              </a:buClr>
              <a:buSzPts val="1500"/>
              <a:buChar char="•"/>
              <a:defRPr sz="1500">
                <a:solidFill>
                  <a:schemeClr val="dk1"/>
                </a:solidFill>
              </a:defRPr>
            </a:lvl4pPr>
            <a:lvl5pPr indent="-323850" lvl="4" marL="2286000" algn="l">
              <a:lnSpc>
                <a:spcPct val="90000"/>
              </a:lnSpc>
              <a:spcBef>
                <a:spcPts val="375"/>
              </a:spcBef>
              <a:spcAft>
                <a:spcPts val="0"/>
              </a:spcAft>
              <a:buClr>
                <a:schemeClr val="dk1"/>
              </a:buClr>
              <a:buSzPts val="1500"/>
              <a:buChar char="•"/>
              <a:defRPr sz="1500">
                <a:solidFill>
                  <a:schemeClr val="dk1"/>
                </a:solidFill>
              </a:defRPr>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251" name="Google Shape;251;p65"/>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Montserrat"/>
                <a:ea typeface="Montserrat"/>
                <a:cs typeface="Montserrat"/>
                <a:sym typeface="Montserrat"/>
              </a:defRPr>
            </a:lvl1pPr>
            <a:lvl2pPr lvl="1"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2pPr>
            <a:lvl3pPr lvl="2"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3pPr>
            <a:lvl4pPr lvl="3"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4pPr>
            <a:lvl5pPr lvl="4"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5pPr>
            <a:lvl6pPr lvl="5"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6pPr>
            <a:lvl7pPr lvl="6"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7pPr>
            <a:lvl8pPr lvl="7"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8pPr>
            <a:lvl9pPr lvl="8"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9pPr>
          </a:lstStyle>
          <a:p/>
        </p:txBody>
      </p:sp>
      <p:sp>
        <p:nvSpPr>
          <p:cNvPr id="252" name="Google Shape;252;p65"/>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Montserrat"/>
                <a:ea typeface="Montserrat"/>
                <a:cs typeface="Montserrat"/>
                <a:sym typeface="Montserrat"/>
              </a:defRPr>
            </a:lvl1pPr>
            <a:lvl2pPr lvl="1"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2pPr>
            <a:lvl3pPr lvl="2"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3pPr>
            <a:lvl4pPr lvl="3"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4pPr>
            <a:lvl5pPr lvl="4"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5pPr>
            <a:lvl6pPr lvl="5"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6pPr>
            <a:lvl7pPr lvl="6"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7pPr>
            <a:lvl8pPr lvl="7"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8pPr>
            <a:lvl9pPr lvl="8"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9pPr>
          </a:lstStyle>
          <a:p/>
        </p:txBody>
      </p:sp>
      <p:sp>
        <p:nvSpPr>
          <p:cNvPr id="253" name="Google Shape;253;p65"/>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350">
                <a:solidFill>
                  <a:srgbClr val="888888"/>
                </a:solidFill>
                <a:latin typeface="Montserrat"/>
                <a:ea typeface="Montserrat"/>
                <a:cs typeface="Montserrat"/>
                <a:sym typeface="Montserrat"/>
              </a:defRPr>
            </a:lvl1pPr>
            <a:lvl2pPr indent="0" lvl="1" marL="0" marR="0" rtl="0" algn="l">
              <a:spcBef>
                <a:spcPts val="0"/>
              </a:spcBef>
              <a:buNone/>
              <a:defRPr sz="1350">
                <a:solidFill>
                  <a:srgbClr val="888888"/>
                </a:solidFill>
                <a:latin typeface="Montserrat"/>
                <a:ea typeface="Montserrat"/>
                <a:cs typeface="Montserrat"/>
                <a:sym typeface="Montserrat"/>
              </a:defRPr>
            </a:lvl2pPr>
            <a:lvl3pPr indent="0" lvl="2" marL="0" marR="0" rtl="0" algn="l">
              <a:spcBef>
                <a:spcPts val="0"/>
              </a:spcBef>
              <a:buNone/>
              <a:defRPr sz="1350">
                <a:solidFill>
                  <a:srgbClr val="888888"/>
                </a:solidFill>
                <a:latin typeface="Montserrat"/>
                <a:ea typeface="Montserrat"/>
                <a:cs typeface="Montserrat"/>
                <a:sym typeface="Montserrat"/>
              </a:defRPr>
            </a:lvl3pPr>
            <a:lvl4pPr indent="0" lvl="3" marL="0" marR="0" rtl="0" algn="l">
              <a:spcBef>
                <a:spcPts val="0"/>
              </a:spcBef>
              <a:buNone/>
              <a:defRPr sz="1350">
                <a:solidFill>
                  <a:srgbClr val="888888"/>
                </a:solidFill>
                <a:latin typeface="Montserrat"/>
                <a:ea typeface="Montserrat"/>
                <a:cs typeface="Montserrat"/>
                <a:sym typeface="Montserrat"/>
              </a:defRPr>
            </a:lvl4pPr>
            <a:lvl5pPr indent="0" lvl="4" marL="0" marR="0" rtl="0" algn="l">
              <a:spcBef>
                <a:spcPts val="0"/>
              </a:spcBef>
              <a:buNone/>
              <a:defRPr sz="1350">
                <a:solidFill>
                  <a:srgbClr val="888888"/>
                </a:solidFill>
                <a:latin typeface="Montserrat"/>
                <a:ea typeface="Montserrat"/>
                <a:cs typeface="Montserrat"/>
                <a:sym typeface="Montserrat"/>
              </a:defRPr>
            </a:lvl5pPr>
            <a:lvl6pPr indent="0" lvl="5" marL="0" marR="0" rtl="0" algn="l">
              <a:spcBef>
                <a:spcPts val="0"/>
              </a:spcBef>
              <a:buNone/>
              <a:defRPr sz="1350">
                <a:solidFill>
                  <a:srgbClr val="888888"/>
                </a:solidFill>
                <a:latin typeface="Montserrat"/>
                <a:ea typeface="Montserrat"/>
                <a:cs typeface="Montserrat"/>
                <a:sym typeface="Montserrat"/>
              </a:defRPr>
            </a:lvl6pPr>
            <a:lvl7pPr indent="0" lvl="6" marL="0" marR="0" rtl="0" algn="l">
              <a:spcBef>
                <a:spcPts val="0"/>
              </a:spcBef>
              <a:buNone/>
              <a:defRPr sz="1350">
                <a:solidFill>
                  <a:srgbClr val="888888"/>
                </a:solidFill>
                <a:latin typeface="Montserrat"/>
                <a:ea typeface="Montserrat"/>
                <a:cs typeface="Montserrat"/>
                <a:sym typeface="Montserrat"/>
              </a:defRPr>
            </a:lvl7pPr>
            <a:lvl8pPr indent="0" lvl="7" marL="0" marR="0" rtl="0" algn="l">
              <a:spcBef>
                <a:spcPts val="0"/>
              </a:spcBef>
              <a:buNone/>
              <a:defRPr sz="1350">
                <a:solidFill>
                  <a:srgbClr val="888888"/>
                </a:solidFill>
                <a:latin typeface="Montserrat"/>
                <a:ea typeface="Montserrat"/>
                <a:cs typeface="Montserrat"/>
                <a:sym typeface="Montserrat"/>
              </a:defRPr>
            </a:lvl8pPr>
            <a:lvl9pPr indent="0" lvl="8" marL="0" marR="0" rtl="0" algn="l">
              <a:spcBef>
                <a:spcPts val="0"/>
              </a:spcBef>
              <a:buNone/>
              <a:defRPr sz="1350">
                <a:solidFill>
                  <a:srgbClr val="888888"/>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sak cím">
  <p:cSld name="16_Csak cím">
    <p:spTree>
      <p:nvGrpSpPr>
        <p:cNvPr id="254" name="Shape 254"/>
        <p:cNvGrpSpPr/>
        <p:nvPr/>
      </p:nvGrpSpPr>
      <p:grpSpPr>
        <a:xfrm>
          <a:off x="0" y="0"/>
          <a:ext cx="0" cy="0"/>
          <a:chOff x="0" y="0"/>
          <a:chExt cx="0" cy="0"/>
        </a:xfrm>
      </p:grpSpPr>
      <p:sp>
        <p:nvSpPr>
          <p:cNvPr id="255" name="Google Shape;255;p66"/>
          <p:cNvSpPr/>
          <p:nvPr/>
        </p:nvSpPr>
        <p:spPr>
          <a:xfrm flipH="1" rot="10800000">
            <a:off x="0" y="6265865"/>
            <a:ext cx="9144000" cy="592137"/>
          </a:xfrm>
          <a:prstGeom prst="rect">
            <a:avLst/>
          </a:prstGeom>
          <a:solidFill>
            <a:srgbClr val="2B458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Montserrat"/>
              <a:buNone/>
            </a:pPr>
            <a:r>
              <a:t/>
            </a:r>
            <a:endParaRPr b="0" i="0" sz="1350" u="none" cap="none" strike="noStrike">
              <a:solidFill>
                <a:srgbClr val="FFFFFF"/>
              </a:solidFill>
              <a:latin typeface="Calibri"/>
              <a:ea typeface="Calibri"/>
              <a:cs typeface="Calibri"/>
              <a:sym typeface="Calibri"/>
            </a:endParaRPr>
          </a:p>
        </p:txBody>
      </p:sp>
      <p:sp>
        <p:nvSpPr>
          <p:cNvPr id="256" name="Google Shape;256;p66"/>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300"/>
              <a:buFont typeface="Montserrat"/>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7" name="Google Shape;257;p66"/>
          <p:cNvSpPr txBox="1"/>
          <p:nvPr/>
        </p:nvSpPr>
        <p:spPr>
          <a:xfrm>
            <a:off x="4140200" y="6308726"/>
            <a:ext cx="4895850"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900"/>
              <a:buFont typeface="Calibri"/>
              <a:buNone/>
            </a:pPr>
            <a:r>
              <a:rPr b="1" i="0" lang="hu-HU" sz="900" u="none" cap="none" strike="noStrike">
                <a:solidFill>
                  <a:srgbClr val="FFFFFF"/>
                </a:solidFill>
                <a:latin typeface="Calibri"/>
                <a:ea typeface="Calibri"/>
                <a:cs typeface="Calibri"/>
                <a:sym typeface="Calibri"/>
              </a:rPr>
              <a:t>Poszt-covid mentális szindróma</a:t>
            </a:r>
            <a:endParaRPr b="0" i="0" sz="900" u="none" cap="none" strike="noStrike">
              <a:solidFill>
                <a:srgbClr val="FFFFFF"/>
              </a:solidFill>
              <a:latin typeface="Calibri"/>
              <a:ea typeface="Calibri"/>
              <a:cs typeface="Calibri"/>
              <a:sym typeface="Calibri"/>
            </a:endParaRPr>
          </a:p>
        </p:txBody>
      </p:sp>
      <p:sp>
        <p:nvSpPr>
          <p:cNvPr id="258" name="Google Shape;258;p66"/>
          <p:cNvSpPr txBox="1"/>
          <p:nvPr/>
        </p:nvSpPr>
        <p:spPr>
          <a:xfrm>
            <a:off x="2484439" y="6308726"/>
            <a:ext cx="1800225"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900"/>
              <a:buFont typeface="Calibri"/>
              <a:buNone/>
            </a:pPr>
            <a:r>
              <a:rPr b="1" i="0" lang="hu-HU" sz="900" u="none" cap="none" strike="noStrike">
                <a:solidFill>
                  <a:srgbClr val="FFFFFF"/>
                </a:solidFill>
                <a:latin typeface="Calibri"/>
                <a:ea typeface="Calibri"/>
                <a:cs typeface="Calibri"/>
                <a:sym typeface="Calibri"/>
              </a:rPr>
              <a:t>Purebl György</a:t>
            </a:r>
            <a:endParaRPr b="1" i="0" sz="900" u="none" cap="none" strike="noStrike">
              <a:solidFill>
                <a:srgbClr val="FFFFFF"/>
              </a:solidFill>
              <a:latin typeface="Calibri"/>
              <a:ea typeface="Calibri"/>
              <a:cs typeface="Calibri"/>
              <a:sym typeface="Calibri"/>
            </a:endParaRPr>
          </a:p>
        </p:txBody>
      </p:sp>
      <p:sp>
        <p:nvSpPr>
          <p:cNvPr id="259" name="Google Shape;259;p66"/>
          <p:cNvSpPr txBox="1"/>
          <p:nvPr/>
        </p:nvSpPr>
        <p:spPr>
          <a:xfrm>
            <a:off x="88901" y="6332539"/>
            <a:ext cx="2287588" cy="3488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050"/>
              <a:buFont typeface="Calibri"/>
              <a:buNone/>
            </a:pPr>
            <a:r>
              <a:rPr b="0" i="0" lang="hu-HU" sz="1050" u="none" cap="none" strike="noStrike">
                <a:solidFill>
                  <a:srgbClr val="FFFFFF"/>
                </a:solidFill>
                <a:latin typeface="Calibri"/>
                <a:ea typeface="Calibri"/>
                <a:cs typeface="Calibri"/>
                <a:sym typeface="Calibri"/>
              </a:rPr>
              <a:t>SEMMELWEIS EGYETEM </a:t>
            </a:r>
            <a:r>
              <a:rPr b="0" baseline="30000" i="0" lang="hu-HU" sz="788" u="none" cap="none" strike="noStrike">
                <a:solidFill>
                  <a:srgbClr val="FFFFFF"/>
                </a:solidFill>
                <a:latin typeface="Calibri"/>
                <a:ea typeface="Calibri"/>
                <a:cs typeface="Calibri"/>
                <a:sym typeface="Calibri"/>
              </a:rPr>
              <a:t>©</a:t>
            </a:r>
            <a:endParaRPr/>
          </a:p>
          <a:p>
            <a:pPr indent="0" lvl="0" marL="0" marR="0" rtl="0" algn="l">
              <a:lnSpc>
                <a:spcPct val="109090"/>
              </a:lnSpc>
              <a:spcBef>
                <a:spcPts val="0"/>
              </a:spcBef>
              <a:spcAft>
                <a:spcPts val="0"/>
              </a:spcAft>
              <a:buClr>
                <a:srgbClr val="FFFFFF"/>
              </a:buClr>
              <a:buSzPts val="825"/>
              <a:buFont typeface="Calibri"/>
              <a:buNone/>
            </a:pPr>
            <a:r>
              <a:rPr b="0" i="0" lang="hu-HU" sz="825" u="none" cap="none" strike="noStrike">
                <a:solidFill>
                  <a:srgbClr val="FFFFFF"/>
                </a:solidFill>
                <a:latin typeface="Calibri"/>
                <a:ea typeface="Calibri"/>
                <a:cs typeface="Calibri"/>
                <a:sym typeface="Calibri"/>
              </a:rPr>
              <a:t>http://semmelweis.hu</a:t>
            </a:r>
            <a:endParaRPr/>
          </a:p>
        </p:txBody>
      </p:sp>
      <p:sp>
        <p:nvSpPr>
          <p:cNvPr id="260" name="Google Shape;260;p66"/>
          <p:cNvSpPr txBox="1"/>
          <p:nvPr>
            <p:ph idx="1" type="body"/>
          </p:nvPr>
        </p:nvSpPr>
        <p:spPr>
          <a:xfrm>
            <a:off x="467544" y="1628802"/>
            <a:ext cx="8219256" cy="4497363"/>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750"/>
              </a:spcBef>
              <a:spcAft>
                <a:spcPts val="0"/>
              </a:spcAft>
              <a:buClr>
                <a:schemeClr val="dk1"/>
              </a:buClr>
              <a:buSzPts val="2400"/>
              <a:buChar char="•"/>
              <a:defRPr sz="2400">
                <a:solidFill>
                  <a:schemeClr val="dk1"/>
                </a:solidFill>
              </a:defRPr>
            </a:lvl1pPr>
            <a:lvl2pPr indent="-361950" lvl="1" marL="914400" algn="l">
              <a:lnSpc>
                <a:spcPct val="90000"/>
              </a:lnSpc>
              <a:spcBef>
                <a:spcPts val="375"/>
              </a:spcBef>
              <a:spcAft>
                <a:spcPts val="0"/>
              </a:spcAft>
              <a:buClr>
                <a:schemeClr val="dk1"/>
              </a:buClr>
              <a:buSzPts val="2100"/>
              <a:buChar char="•"/>
              <a:defRPr sz="2100">
                <a:solidFill>
                  <a:schemeClr val="dk1"/>
                </a:solidFill>
              </a:defRPr>
            </a:lvl2pPr>
            <a:lvl3pPr indent="-342900" lvl="2" marL="1371600" algn="l">
              <a:lnSpc>
                <a:spcPct val="90000"/>
              </a:lnSpc>
              <a:spcBef>
                <a:spcPts val="375"/>
              </a:spcBef>
              <a:spcAft>
                <a:spcPts val="0"/>
              </a:spcAft>
              <a:buClr>
                <a:schemeClr val="dk1"/>
              </a:buClr>
              <a:buSzPts val="1800"/>
              <a:buChar char="•"/>
              <a:defRPr sz="1800">
                <a:solidFill>
                  <a:schemeClr val="dk1"/>
                </a:solidFill>
              </a:defRPr>
            </a:lvl3pPr>
            <a:lvl4pPr indent="-323850" lvl="3" marL="1828800" algn="l">
              <a:lnSpc>
                <a:spcPct val="90000"/>
              </a:lnSpc>
              <a:spcBef>
                <a:spcPts val="375"/>
              </a:spcBef>
              <a:spcAft>
                <a:spcPts val="0"/>
              </a:spcAft>
              <a:buClr>
                <a:schemeClr val="dk1"/>
              </a:buClr>
              <a:buSzPts val="1500"/>
              <a:buChar char="•"/>
              <a:defRPr sz="1500">
                <a:solidFill>
                  <a:schemeClr val="dk1"/>
                </a:solidFill>
              </a:defRPr>
            </a:lvl4pPr>
            <a:lvl5pPr indent="-323850" lvl="4" marL="2286000" algn="l">
              <a:lnSpc>
                <a:spcPct val="90000"/>
              </a:lnSpc>
              <a:spcBef>
                <a:spcPts val="375"/>
              </a:spcBef>
              <a:spcAft>
                <a:spcPts val="0"/>
              </a:spcAft>
              <a:buClr>
                <a:schemeClr val="dk1"/>
              </a:buClr>
              <a:buSzPts val="1500"/>
              <a:buChar char="•"/>
              <a:defRPr sz="1500">
                <a:solidFill>
                  <a:schemeClr val="dk1"/>
                </a:solidFill>
              </a:defRPr>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261" name="Google Shape;261;p66"/>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Montserrat"/>
                <a:ea typeface="Montserrat"/>
                <a:cs typeface="Montserrat"/>
                <a:sym typeface="Montserrat"/>
              </a:defRPr>
            </a:lvl1pPr>
            <a:lvl2pPr lvl="1"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2pPr>
            <a:lvl3pPr lvl="2"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3pPr>
            <a:lvl4pPr lvl="3"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4pPr>
            <a:lvl5pPr lvl="4"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5pPr>
            <a:lvl6pPr lvl="5"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6pPr>
            <a:lvl7pPr lvl="6"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7pPr>
            <a:lvl8pPr lvl="7"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8pPr>
            <a:lvl9pPr lvl="8"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9pPr>
          </a:lstStyle>
          <a:p/>
        </p:txBody>
      </p:sp>
      <p:sp>
        <p:nvSpPr>
          <p:cNvPr id="262" name="Google Shape;262;p66"/>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Montserrat"/>
                <a:ea typeface="Montserrat"/>
                <a:cs typeface="Montserrat"/>
                <a:sym typeface="Montserrat"/>
              </a:defRPr>
            </a:lvl1pPr>
            <a:lvl2pPr lvl="1"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2pPr>
            <a:lvl3pPr lvl="2"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3pPr>
            <a:lvl4pPr lvl="3"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4pPr>
            <a:lvl5pPr lvl="4"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5pPr>
            <a:lvl6pPr lvl="5"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6pPr>
            <a:lvl7pPr lvl="6"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7pPr>
            <a:lvl8pPr lvl="7"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8pPr>
            <a:lvl9pPr lvl="8"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9pPr>
          </a:lstStyle>
          <a:p/>
        </p:txBody>
      </p:sp>
      <p:sp>
        <p:nvSpPr>
          <p:cNvPr id="263" name="Google Shape;263;p66"/>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350">
                <a:solidFill>
                  <a:srgbClr val="888888"/>
                </a:solidFill>
                <a:latin typeface="Montserrat"/>
                <a:ea typeface="Montserrat"/>
                <a:cs typeface="Montserrat"/>
                <a:sym typeface="Montserrat"/>
              </a:defRPr>
            </a:lvl1pPr>
            <a:lvl2pPr indent="0" lvl="1" marL="0" marR="0" rtl="0" algn="l">
              <a:spcBef>
                <a:spcPts val="0"/>
              </a:spcBef>
              <a:buNone/>
              <a:defRPr sz="1350">
                <a:solidFill>
                  <a:srgbClr val="888888"/>
                </a:solidFill>
                <a:latin typeface="Montserrat"/>
                <a:ea typeface="Montserrat"/>
                <a:cs typeface="Montserrat"/>
                <a:sym typeface="Montserrat"/>
              </a:defRPr>
            </a:lvl2pPr>
            <a:lvl3pPr indent="0" lvl="2" marL="0" marR="0" rtl="0" algn="l">
              <a:spcBef>
                <a:spcPts val="0"/>
              </a:spcBef>
              <a:buNone/>
              <a:defRPr sz="1350">
                <a:solidFill>
                  <a:srgbClr val="888888"/>
                </a:solidFill>
                <a:latin typeface="Montserrat"/>
                <a:ea typeface="Montserrat"/>
                <a:cs typeface="Montserrat"/>
                <a:sym typeface="Montserrat"/>
              </a:defRPr>
            </a:lvl3pPr>
            <a:lvl4pPr indent="0" lvl="3" marL="0" marR="0" rtl="0" algn="l">
              <a:spcBef>
                <a:spcPts val="0"/>
              </a:spcBef>
              <a:buNone/>
              <a:defRPr sz="1350">
                <a:solidFill>
                  <a:srgbClr val="888888"/>
                </a:solidFill>
                <a:latin typeface="Montserrat"/>
                <a:ea typeface="Montserrat"/>
                <a:cs typeface="Montserrat"/>
                <a:sym typeface="Montserrat"/>
              </a:defRPr>
            </a:lvl4pPr>
            <a:lvl5pPr indent="0" lvl="4" marL="0" marR="0" rtl="0" algn="l">
              <a:spcBef>
                <a:spcPts val="0"/>
              </a:spcBef>
              <a:buNone/>
              <a:defRPr sz="1350">
                <a:solidFill>
                  <a:srgbClr val="888888"/>
                </a:solidFill>
                <a:latin typeface="Montserrat"/>
                <a:ea typeface="Montserrat"/>
                <a:cs typeface="Montserrat"/>
                <a:sym typeface="Montserrat"/>
              </a:defRPr>
            </a:lvl5pPr>
            <a:lvl6pPr indent="0" lvl="5" marL="0" marR="0" rtl="0" algn="l">
              <a:spcBef>
                <a:spcPts val="0"/>
              </a:spcBef>
              <a:buNone/>
              <a:defRPr sz="1350">
                <a:solidFill>
                  <a:srgbClr val="888888"/>
                </a:solidFill>
                <a:latin typeface="Montserrat"/>
                <a:ea typeface="Montserrat"/>
                <a:cs typeface="Montserrat"/>
                <a:sym typeface="Montserrat"/>
              </a:defRPr>
            </a:lvl6pPr>
            <a:lvl7pPr indent="0" lvl="6" marL="0" marR="0" rtl="0" algn="l">
              <a:spcBef>
                <a:spcPts val="0"/>
              </a:spcBef>
              <a:buNone/>
              <a:defRPr sz="1350">
                <a:solidFill>
                  <a:srgbClr val="888888"/>
                </a:solidFill>
                <a:latin typeface="Montserrat"/>
                <a:ea typeface="Montserrat"/>
                <a:cs typeface="Montserrat"/>
                <a:sym typeface="Montserrat"/>
              </a:defRPr>
            </a:lvl7pPr>
            <a:lvl8pPr indent="0" lvl="7" marL="0" marR="0" rtl="0" algn="l">
              <a:spcBef>
                <a:spcPts val="0"/>
              </a:spcBef>
              <a:buNone/>
              <a:defRPr sz="1350">
                <a:solidFill>
                  <a:srgbClr val="888888"/>
                </a:solidFill>
                <a:latin typeface="Montserrat"/>
                <a:ea typeface="Montserrat"/>
                <a:cs typeface="Montserrat"/>
                <a:sym typeface="Montserrat"/>
              </a:defRPr>
            </a:lvl8pPr>
            <a:lvl9pPr indent="0" lvl="8" marL="0" marR="0" rtl="0" algn="l">
              <a:spcBef>
                <a:spcPts val="0"/>
              </a:spcBef>
              <a:buNone/>
              <a:defRPr sz="1350">
                <a:solidFill>
                  <a:srgbClr val="888888"/>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Csak cím">
  <p:cSld name="17_Csak cím">
    <p:spTree>
      <p:nvGrpSpPr>
        <p:cNvPr id="264" name="Shape 264"/>
        <p:cNvGrpSpPr/>
        <p:nvPr/>
      </p:nvGrpSpPr>
      <p:grpSpPr>
        <a:xfrm>
          <a:off x="0" y="0"/>
          <a:ext cx="0" cy="0"/>
          <a:chOff x="0" y="0"/>
          <a:chExt cx="0" cy="0"/>
        </a:xfrm>
      </p:grpSpPr>
      <p:sp>
        <p:nvSpPr>
          <p:cNvPr id="265" name="Google Shape;265;p67"/>
          <p:cNvSpPr/>
          <p:nvPr/>
        </p:nvSpPr>
        <p:spPr>
          <a:xfrm flipH="1" rot="10800000">
            <a:off x="0" y="6265865"/>
            <a:ext cx="9144000" cy="592137"/>
          </a:xfrm>
          <a:prstGeom prst="rect">
            <a:avLst/>
          </a:prstGeom>
          <a:solidFill>
            <a:srgbClr val="2B458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Montserrat"/>
              <a:buNone/>
            </a:pPr>
            <a:r>
              <a:t/>
            </a:r>
            <a:endParaRPr b="0" i="0" sz="1350" u="none" cap="none" strike="noStrike">
              <a:solidFill>
                <a:srgbClr val="FFFFFF"/>
              </a:solidFill>
              <a:latin typeface="Calibri"/>
              <a:ea typeface="Calibri"/>
              <a:cs typeface="Calibri"/>
              <a:sym typeface="Calibri"/>
            </a:endParaRPr>
          </a:p>
        </p:txBody>
      </p:sp>
      <p:sp>
        <p:nvSpPr>
          <p:cNvPr id="266" name="Google Shape;266;p6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300"/>
              <a:buFont typeface="Montserrat"/>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7" name="Google Shape;267;p67"/>
          <p:cNvSpPr txBox="1"/>
          <p:nvPr/>
        </p:nvSpPr>
        <p:spPr>
          <a:xfrm>
            <a:off x="4140200" y="6308726"/>
            <a:ext cx="4895850"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900"/>
              <a:buFont typeface="Calibri"/>
              <a:buNone/>
            </a:pPr>
            <a:r>
              <a:rPr b="1" i="0" lang="hu-HU" sz="900" u="none" cap="none" strike="noStrike">
                <a:solidFill>
                  <a:srgbClr val="FFFFFF"/>
                </a:solidFill>
                <a:latin typeface="Calibri"/>
                <a:ea typeface="Calibri"/>
                <a:cs typeface="Calibri"/>
                <a:sym typeface="Calibri"/>
              </a:rPr>
              <a:t>Poszt-covid mentális szindróma</a:t>
            </a:r>
            <a:endParaRPr b="0" i="0" sz="900" u="none" cap="none" strike="noStrike">
              <a:solidFill>
                <a:srgbClr val="FFFFFF"/>
              </a:solidFill>
              <a:latin typeface="Calibri"/>
              <a:ea typeface="Calibri"/>
              <a:cs typeface="Calibri"/>
              <a:sym typeface="Calibri"/>
            </a:endParaRPr>
          </a:p>
        </p:txBody>
      </p:sp>
      <p:sp>
        <p:nvSpPr>
          <p:cNvPr id="268" name="Google Shape;268;p67"/>
          <p:cNvSpPr txBox="1"/>
          <p:nvPr/>
        </p:nvSpPr>
        <p:spPr>
          <a:xfrm>
            <a:off x="2484439" y="6308726"/>
            <a:ext cx="1800225"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900"/>
              <a:buFont typeface="Calibri"/>
              <a:buNone/>
            </a:pPr>
            <a:r>
              <a:rPr b="1" i="0" lang="hu-HU" sz="900" u="none" cap="none" strike="noStrike">
                <a:solidFill>
                  <a:srgbClr val="FFFFFF"/>
                </a:solidFill>
                <a:latin typeface="Calibri"/>
                <a:ea typeface="Calibri"/>
                <a:cs typeface="Calibri"/>
                <a:sym typeface="Calibri"/>
              </a:rPr>
              <a:t>Purebl György</a:t>
            </a:r>
            <a:endParaRPr b="1" i="0" sz="900" u="none" cap="none" strike="noStrike">
              <a:solidFill>
                <a:srgbClr val="FFFFFF"/>
              </a:solidFill>
              <a:latin typeface="Calibri"/>
              <a:ea typeface="Calibri"/>
              <a:cs typeface="Calibri"/>
              <a:sym typeface="Calibri"/>
            </a:endParaRPr>
          </a:p>
        </p:txBody>
      </p:sp>
      <p:sp>
        <p:nvSpPr>
          <p:cNvPr id="269" name="Google Shape;269;p67"/>
          <p:cNvSpPr txBox="1"/>
          <p:nvPr/>
        </p:nvSpPr>
        <p:spPr>
          <a:xfrm>
            <a:off x="88901" y="6332539"/>
            <a:ext cx="2287588" cy="3488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050"/>
              <a:buFont typeface="Calibri"/>
              <a:buNone/>
            </a:pPr>
            <a:r>
              <a:rPr b="0" i="0" lang="hu-HU" sz="1050" u="none" cap="none" strike="noStrike">
                <a:solidFill>
                  <a:srgbClr val="FFFFFF"/>
                </a:solidFill>
                <a:latin typeface="Calibri"/>
                <a:ea typeface="Calibri"/>
                <a:cs typeface="Calibri"/>
                <a:sym typeface="Calibri"/>
              </a:rPr>
              <a:t>SEMMELWEIS EGYETEM </a:t>
            </a:r>
            <a:r>
              <a:rPr b="0" baseline="30000" i="0" lang="hu-HU" sz="788" u="none" cap="none" strike="noStrike">
                <a:solidFill>
                  <a:srgbClr val="FFFFFF"/>
                </a:solidFill>
                <a:latin typeface="Calibri"/>
                <a:ea typeface="Calibri"/>
                <a:cs typeface="Calibri"/>
                <a:sym typeface="Calibri"/>
              </a:rPr>
              <a:t>©</a:t>
            </a:r>
            <a:endParaRPr/>
          </a:p>
          <a:p>
            <a:pPr indent="0" lvl="0" marL="0" marR="0" rtl="0" algn="l">
              <a:lnSpc>
                <a:spcPct val="109090"/>
              </a:lnSpc>
              <a:spcBef>
                <a:spcPts val="0"/>
              </a:spcBef>
              <a:spcAft>
                <a:spcPts val="0"/>
              </a:spcAft>
              <a:buClr>
                <a:srgbClr val="FFFFFF"/>
              </a:buClr>
              <a:buSzPts val="825"/>
              <a:buFont typeface="Calibri"/>
              <a:buNone/>
            </a:pPr>
            <a:r>
              <a:rPr b="0" i="0" lang="hu-HU" sz="825" u="none" cap="none" strike="noStrike">
                <a:solidFill>
                  <a:srgbClr val="FFFFFF"/>
                </a:solidFill>
                <a:latin typeface="Calibri"/>
                <a:ea typeface="Calibri"/>
                <a:cs typeface="Calibri"/>
                <a:sym typeface="Calibri"/>
              </a:rPr>
              <a:t>http://semmelweis.hu</a:t>
            </a:r>
            <a:endParaRPr/>
          </a:p>
        </p:txBody>
      </p:sp>
      <p:sp>
        <p:nvSpPr>
          <p:cNvPr id="270" name="Google Shape;270;p67"/>
          <p:cNvSpPr txBox="1"/>
          <p:nvPr>
            <p:ph idx="1" type="body"/>
          </p:nvPr>
        </p:nvSpPr>
        <p:spPr>
          <a:xfrm>
            <a:off x="467544" y="1628802"/>
            <a:ext cx="8219256" cy="4497363"/>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750"/>
              </a:spcBef>
              <a:spcAft>
                <a:spcPts val="0"/>
              </a:spcAft>
              <a:buClr>
                <a:schemeClr val="dk1"/>
              </a:buClr>
              <a:buSzPts val="2400"/>
              <a:buChar char="•"/>
              <a:defRPr sz="2400">
                <a:solidFill>
                  <a:schemeClr val="dk1"/>
                </a:solidFill>
              </a:defRPr>
            </a:lvl1pPr>
            <a:lvl2pPr indent="-361950" lvl="1" marL="914400" algn="l">
              <a:lnSpc>
                <a:spcPct val="90000"/>
              </a:lnSpc>
              <a:spcBef>
                <a:spcPts val="375"/>
              </a:spcBef>
              <a:spcAft>
                <a:spcPts val="0"/>
              </a:spcAft>
              <a:buClr>
                <a:schemeClr val="dk1"/>
              </a:buClr>
              <a:buSzPts val="2100"/>
              <a:buChar char="•"/>
              <a:defRPr sz="2100">
                <a:solidFill>
                  <a:schemeClr val="dk1"/>
                </a:solidFill>
              </a:defRPr>
            </a:lvl2pPr>
            <a:lvl3pPr indent="-342900" lvl="2" marL="1371600" algn="l">
              <a:lnSpc>
                <a:spcPct val="90000"/>
              </a:lnSpc>
              <a:spcBef>
                <a:spcPts val="375"/>
              </a:spcBef>
              <a:spcAft>
                <a:spcPts val="0"/>
              </a:spcAft>
              <a:buClr>
                <a:schemeClr val="dk1"/>
              </a:buClr>
              <a:buSzPts val="1800"/>
              <a:buChar char="•"/>
              <a:defRPr sz="1800">
                <a:solidFill>
                  <a:schemeClr val="dk1"/>
                </a:solidFill>
              </a:defRPr>
            </a:lvl3pPr>
            <a:lvl4pPr indent="-323850" lvl="3" marL="1828800" algn="l">
              <a:lnSpc>
                <a:spcPct val="90000"/>
              </a:lnSpc>
              <a:spcBef>
                <a:spcPts val="375"/>
              </a:spcBef>
              <a:spcAft>
                <a:spcPts val="0"/>
              </a:spcAft>
              <a:buClr>
                <a:schemeClr val="dk1"/>
              </a:buClr>
              <a:buSzPts val="1500"/>
              <a:buChar char="•"/>
              <a:defRPr sz="1500">
                <a:solidFill>
                  <a:schemeClr val="dk1"/>
                </a:solidFill>
              </a:defRPr>
            </a:lvl4pPr>
            <a:lvl5pPr indent="-323850" lvl="4" marL="2286000" algn="l">
              <a:lnSpc>
                <a:spcPct val="90000"/>
              </a:lnSpc>
              <a:spcBef>
                <a:spcPts val="375"/>
              </a:spcBef>
              <a:spcAft>
                <a:spcPts val="0"/>
              </a:spcAft>
              <a:buClr>
                <a:schemeClr val="dk1"/>
              </a:buClr>
              <a:buSzPts val="1500"/>
              <a:buChar char="•"/>
              <a:defRPr sz="1500">
                <a:solidFill>
                  <a:schemeClr val="dk1"/>
                </a:solidFill>
              </a:defRPr>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271" name="Google Shape;271;p67"/>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Montserrat"/>
                <a:ea typeface="Montserrat"/>
                <a:cs typeface="Montserrat"/>
                <a:sym typeface="Montserrat"/>
              </a:defRPr>
            </a:lvl1pPr>
            <a:lvl2pPr lvl="1"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2pPr>
            <a:lvl3pPr lvl="2"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3pPr>
            <a:lvl4pPr lvl="3"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4pPr>
            <a:lvl5pPr lvl="4"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5pPr>
            <a:lvl6pPr lvl="5"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6pPr>
            <a:lvl7pPr lvl="6"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7pPr>
            <a:lvl8pPr lvl="7"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8pPr>
            <a:lvl9pPr lvl="8"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9pPr>
          </a:lstStyle>
          <a:p/>
        </p:txBody>
      </p:sp>
      <p:sp>
        <p:nvSpPr>
          <p:cNvPr id="272" name="Google Shape;272;p67"/>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Montserrat"/>
                <a:ea typeface="Montserrat"/>
                <a:cs typeface="Montserrat"/>
                <a:sym typeface="Montserrat"/>
              </a:defRPr>
            </a:lvl1pPr>
            <a:lvl2pPr lvl="1"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2pPr>
            <a:lvl3pPr lvl="2"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3pPr>
            <a:lvl4pPr lvl="3"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4pPr>
            <a:lvl5pPr lvl="4"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5pPr>
            <a:lvl6pPr lvl="5"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6pPr>
            <a:lvl7pPr lvl="6"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7pPr>
            <a:lvl8pPr lvl="7"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8pPr>
            <a:lvl9pPr lvl="8"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9pPr>
          </a:lstStyle>
          <a:p/>
        </p:txBody>
      </p:sp>
      <p:sp>
        <p:nvSpPr>
          <p:cNvPr id="273" name="Google Shape;273;p67"/>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350">
                <a:solidFill>
                  <a:srgbClr val="888888"/>
                </a:solidFill>
                <a:latin typeface="Montserrat"/>
                <a:ea typeface="Montserrat"/>
                <a:cs typeface="Montserrat"/>
                <a:sym typeface="Montserrat"/>
              </a:defRPr>
            </a:lvl1pPr>
            <a:lvl2pPr indent="0" lvl="1" marL="0" marR="0" rtl="0" algn="l">
              <a:spcBef>
                <a:spcPts val="0"/>
              </a:spcBef>
              <a:buNone/>
              <a:defRPr sz="1350">
                <a:solidFill>
                  <a:srgbClr val="888888"/>
                </a:solidFill>
                <a:latin typeface="Montserrat"/>
                <a:ea typeface="Montserrat"/>
                <a:cs typeface="Montserrat"/>
                <a:sym typeface="Montserrat"/>
              </a:defRPr>
            </a:lvl2pPr>
            <a:lvl3pPr indent="0" lvl="2" marL="0" marR="0" rtl="0" algn="l">
              <a:spcBef>
                <a:spcPts val="0"/>
              </a:spcBef>
              <a:buNone/>
              <a:defRPr sz="1350">
                <a:solidFill>
                  <a:srgbClr val="888888"/>
                </a:solidFill>
                <a:latin typeface="Montserrat"/>
                <a:ea typeface="Montserrat"/>
                <a:cs typeface="Montserrat"/>
                <a:sym typeface="Montserrat"/>
              </a:defRPr>
            </a:lvl3pPr>
            <a:lvl4pPr indent="0" lvl="3" marL="0" marR="0" rtl="0" algn="l">
              <a:spcBef>
                <a:spcPts val="0"/>
              </a:spcBef>
              <a:buNone/>
              <a:defRPr sz="1350">
                <a:solidFill>
                  <a:srgbClr val="888888"/>
                </a:solidFill>
                <a:latin typeface="Montserrat"/>
                <a:ea typeface="Montserrat"/>
                <a:cs typeface="Montserrat"/>
                <a:sym typeface="Montserrat"/>
              </a:defRPr>
            </a:lvl4pPr>
            <a:lvl5pPr indent="0" lvl="4" marL="0" marR="0" rtl="0" algn="l">
              <a:spcBef>
                <a:spcPts val="0"/>
              </a:spcBef>
              <a:buNone/>
              <a:defRPr sz="1350">
                <a:solidFill>
                  <a:srgbClr val="888888"/>
                </a:solidFill>
                <a:latin typeface="Montserrat"/>
                <a:ea typeface="Montserrat"/>
                <a:cs typeface="Montserrat"/>
                <a:sym typeface="Montserrat"/>
              </a:defRPr>
            </a:lvl5pPr>
            <a:lvl6pPr indent="0" lvl="5" marL="0" marR="0" rtl="0" algn="l">
              <a:spcBef>
                <a:spcPts val="0"/>
              </a:spcBef>
              <a:buNone/>
              <a:defRPr sz="1350">
                <a:solidFill>
                  <a:srgbClr val="888888"/>
                </a:solidFill>
                <a:latin typeface="Montserrat"/>
                <a:ea typeface="Montserrat"/>
                <a:cs typeface="Montserrat"/>
                <a:sym typeface="Montserrat"/>
              </a:defRPr>
            </a:lvl6pPr>
            <a:lvl7pPr indent="0" lvl="6" marL="0" marR="0" rtl="0" algn="l">
              <a:spcBef>
                <a:spcPts val="0"/>
              </a:spcBef>
              <a:buNone/>
              <a:defRPr sz="1350">
                <a:solidFill>
                  <a:srgbClr val="888888"/>
                </a:solidFill>
                <a:latin typeface="Montserrat"/>
                <a:ea typeface="Montserrat"/>
                <a:cs typeface="Montserrat"/>
                <a:sym typeface="Montserrat"/>
              </a:defRPr>
            </a:lvl7pPr>
            <a:lvl8pPr indent="0" lvl="7" marL="0" marR="0" rtl="0" algn="l">
              <a:spcBef>
                <a:spcPts val="0"/>
              </a:spcBef>
              <a:buNone/>
              <a:defRPr sz="1350">
                <a:solidFill>
                  <a:srgbClr val="888888"/>
                </a:solidFill>
                <a:latin typeface="Montserrat"/>
                <a:ea typeface="Montserrat"/>
                <a:cs typeface="Montserrat"/>
                <a:sym typeface="Montserrat"/>
              </a:defRPr>
            </a:lvl8pPr>
            <a:lvl9pPr indent="0" lvl="8" marL="0" marR="0" rtl="0" algn="l">
              <a:spcBef>
                <a:spcPts val="0"/>
              </a:spcBef>
              <a:buNone/>
              <a:defRPr sz="1350">
                <a:solidFill>
                  <a:srgbClr val="888888"/>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Csak cím">
  <p:cSld name="18_Csak cím">
    <p:spTree>
      <p:nvGrpSpPr>
        <p:cNvPr id="274" name="Shape 274"/>
        <p:cNvGrpSpPr/>
        <p:nvPr/>
      </p:nvGrpSpPr>
      <p:grpSpPr>
        <a:xfrm>
          <a:off x="0" y="0"/>
          <a:ext cx="0" cy="0"/>
          <a:chOff x="0" y="0"/>
          <a:chExt cx="0" cy="0"/>
        </a:xfrm>
      </p:grpSpPr>
      <p:sp>
        <p:nvSpPr>
          <p:cNvPr id="275" name="Google Shape;275;p68"/>
          <p:cNvSpPr/>
          <p:nvPr/>
        </p:nvSpPr>
        <p:spPr>
          <a:xfrm flipH="1" rot="10800000">
            <a:off x="0" y="6265865"/>
            <a:ext cx="9144000" cy="592137"/>
          </a:xfrm>
          <a:prstGeom prst="rect">
            <a:avLst/>
          </a:prstGeom>
          <a:solidFill>
            <a:srgbClr val="2B458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Montserrat"/>
              <a:buNone/>
            </a:pPr>
            <a:r>
              <a:t/>
            </a:r>
            <a:endParaRPr b="0" i="0" sz="1350" u="none" cap="none" strike="noStrike">
              <a:solidFill>
                <a:srgbClr val="FFFFFF"/>
              </a:solidFill>
              <a:latin typeface="Calibri"/>
              <a:ea typeface="Calibri"/>
              <a:cs typeface="Calibri"/>
              <a:sym typeface="Calibri"/>
            </a:endParaRPr>
          </a:p>
        </p:txBody>
      </p:sp>
      <p:sp>
        <p:nvSpPr>
          <p:cNvPr id="276" name="Google Shape;276;p68"/>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300"/>
              <a:buFont typeface="Montserrat"/>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7" name="Google Shape;277;p68"/>
          <p:cNvSpPr txBox="1"/>
          <p:nvPr/>
        </p:nvSpPr>
        <p:spPr>
          <a:xfrm>
            <a:off x="4140200" y="6308726"/>
            <a:ext cx="4895850"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900"/>
              <a:buFont typeface="Calibri"/>
              <a:buNone/>
            </a:pPr>
            <a:r>
              <a:rPr b="1" i="0" lang="hu-HU" sz="900" u="none" cap="none" strike="noStrike">
                <a:solidFill>
                  <a:srgbClr val="FFFFFF"/>
                </a:solidFill>
                <a:latin typeface="Calibri"/>
                <a:ea typeface="Calibri"/>
                <a:cs typeface="Calibri"/>
                <a:sym typeface="Calibri"/>
              </a:rPr>
              <a:t>Poszt-covid mentális szindróma</a:t>
            </a:r>
            <a:endParaRPr b="0" i="0" sz="900" u="none" cap="none" strike="noStrike">
              <a:solidFill>
                <a:srgbClr val="FFFFFF"/>
              </a:solidFill>
              <a:latin typeface="Calibri"/>
              <a:ea typeface="Calibri"/>
              <a:cs typeface="Calibri"/>
              <a:sym typeface="Calibri"/>
            </a:endParaRPr>
          </a:p>
        </p:txBody>
      </p:sp>
      <p:sp>
        <p:nvSpPr>
          <p:cNvPr id="278" name="Google Shape;278;p68"/>
          <p:cNvSpPr txBox="1"/>
          <p:nvPr/>
        </p:nvSpPr>
        <p:spPr>
          <a:xfrm>
            <a:off x="2484439" y="6308726"/>
            <a:ext cx="1800225"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900"/>
              <a:buFont typeface="Calibri"/>
              <a:buNone/>
            </a:pPr>
            <a:r>
              <a:rPr b="1" i="0" lang="hu-HU" sz="900" u="none" cap="none" strike="noStrike">
                <a:solidFill>
                  <a:srgbClr val="FFFFFF"/>
                </a:solidFill>
                <a:latin typeface="Calibri"/>
                <a:ea typeface="Calibri"/>
                <a:cs typeface="Calibri"/>
                <a:sym typeface="Calibri"/>
              </a:rPr>
              <a:t>Purebl György</a:t>
            </a:r>
            <a:endParaRPr b="1" i="0" sz="900" u="none" cap="none" strike="noStrike">
              <a:solidFill>
                <a:srgbClr val="FFFFFF"/>
              </a:solidFill>
              <a:latin typeface="Calibri"/>
              <a:ea typeface="Calibri"/>
              <a:cs typeface="Calibri"/>
              <a:sym typeface="Calibri"/>
            </a:endParaRPr>
          </a:p>
        </p:txBody>
      </p:sp>
      <p:sp>
        <p:nvSpPr>
          <p:cNvPr id="279" name="Google Shape;279;p68"/>
          <p:cNvSpPr txBox="1"/>
          <p:nvPr/>
        </p:nvSpPr>
        <p:spPr>
          <a:xfrm>
            <a:off x="88901" y="6332539"/>
            <a:ext cx="2287588" cy="3488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050"/>
              <a:buFont typeface="Calibri"/>
              <a:buNone/>
            </a:pPr>
            <a:r>
              <a:rPr b="0" i="0" lang="hu-HU" sz="1050" u="none" cap="none" strike="noStrike">
                <a:solidFill>
                  <a:srgbClr val="FFFFFF"/>
                </a:solidFill>
                <a:latin typeface="Calibri"/>
                <a:ea typeface="Calibri"/>
                <a:cs typeface="Calibri"/>
                <a:sym typeface="Calibri"/>
              </a:rPr>
              <a:t>SEMMELWEIS EGYETEM </a:t>
            </a:r>
            <a:r>
              <a:rPr b="0" baseline="30000" i="0" lang="hu-HU" sz="788" u="none" cap="none" strike="noStrike">
                <a:solidFill>
                  <a:srgbClr val="FFFFFF"/>
                </a:solidFill>
                <a:latin typeface="Calibri"/>
                <a:ea typeface="Calibri"/>
                <a:cs typeface="Calibri"/>
                <a:sym typeface="Calibri"/>
              </a:rPr>
              <a:t>©</a:t>
            </a:r>
            <a:endParaRPr/>
          </a:p>
          <a:p>
            <a:pPr indent="0" lvl="0" marL="0" marR="0" rtl="0" algn="l">
              <a:lnSpc>
                <a:spcPct val="109090"/>
              </a:lnSpc>
              <a:spcBef>
                <a:spcPts val="0"/>
              </a:spcBef>
              <a:spcAft>
                <a:spcPts val="0"/>
              </a:spcAft>
              <a:buClr>
                <a:srgbClr val="FFFFFF"/>
              </a:buClr>
              <a:buSzPts val="825"/>
              <a:buFont typeface="Calibri"/>
              <a:buNone/>
            </a:pPr>
            <a:r>
              <a:rPr b="0" i="0" lang="hu-HU" sz="825" u="none" cap="none" strike="noStrike">
                <a:solidFill>
                  <a:srgbClr val="FFFFFF"/>
                </a:solidFill>
                <a:latin typeface="Calibri"/>
                <a:ea typeface="Calibri"/>
                <a:cs typeface="Calibri"/>
                <a:sym typeface="Calibri"/>
              </a:rPr>
              <a:t>http://semmelweis.hu</a:t>
            </a:r>
            <a:endParaRPr/>
          </a:p>
        </p:txBody>
      </p:sp>
      <p:sp>
        <p:nvSpPr>
          <p:cNvPr id="280" name="Google Shape;280;p68"/>
          <p:cNvSpPr txBox="1"/>
          <p:nvPr>
            <p:ph idx="1" type="body"/>
          </p:nvPr>
        </p:nvSpPr>
        <p:spPr>
          <a:xfrm>
            <a:off x="467544" y="1628802"/>
            <a:ext cx="8219256" cy="4497363"/>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750"/>
              </a:spcBef>
              <a:spcAft>
                <a:spcPts val="0"/>
              </a:spcAft>
              <a:buClr>
                <a:schemeClr val="dk1"/>
              </a:buClr>
              <a:buSzPts val="2400"/>
              <a:buChar char="•"/>
              <a:defRPr sz="2400">
                <a:solidFill>
                  <a:schemeClr val="dk1"/>
                </a:solidFill>
              </a:defRPr>
            </a:lvl1pPr>
            <a:lvl2pPr indent="-361950" lvl="1" marL="914400" algn="l">
              <a:lnSpc>
                <a:spcPct val="90000"/>
              </a:lnSpc>
              <a:spcBef>
                <a:spcPts val="375"/>
              </a:spcBef>
              <a:spcAft>
                <a:spcPts val="0"/>
              </a:spcAft>
              <a:buClr>
                <a:schemeClr val="dk1"/>
              </a:buClr>
              <a:buSzPts val="2100"/>
              <a:buChar char="•"/>
              <a:defRPr sz="2100">
                <a:solidFill>
                  <a:schemeClr val="dk1"/>
                </a:solidFill>
              </a:defRPr>
            </a:lvl2pPr>
            <a:lvl3pPr indent="-342900" lvl="2" marL="1371600" algn="l">
              <a:lnSpc>
                <a:spcPct val="90000"/>
              </a:lnSpc>
              <a:spcBef>
                <a:spcPts val="375"/>
              </a:spcBef>
              <a:spcAft>
                <a:spcPts val="0"/>
              </a:spcAft>
              <a:buClr>
                <a:schemeClr val="dk1"/>
              </a:buClr>
              <a:buSzPts val="1800"/>
              <a:buChar char="•"/>
              <a:defRPr sz="1800">
                <a:solidFill>
                  <a:schemeClr val="dk1"/>
                </a:solidFill>
              </a:defRPr>
            </a:lvl3pPr>
            <a:lvl4pPr indent="-323850" lvl="3" marL="1828800" algn="l">
              <a:lnSpc>
                <a:spcPct val="90000"/>
              </a:lnSpc>
              <a:spcBef>
                <a:spcPts val="375"/>
              </a:spcBef>
              <a:spcAft>
                <a:spcPts val="0"/>
              </a:spcAft>
              <a:buClr>
                <a:schemeClr val="dk1"/>
              </a:buClr>
              <a:buSzPts val="1500"/>
              <a:buChar char="•"/>
              <a:defRPr sz="1500">
                <a:solidFill>
                  <a:schemeClr val="dk1"/>
                </a:solidFill>
              </a:defRPr>
            </a:lvl4pPr>
            <a:lvl5pPr indent="-323850" lvl="4" marL="2286000" algn="l">
              <a:lnSpc>
                <a:spcPct val="90000"/>
              </a:lnSpc>
              <a:spcBef>
                <a:spcPts val="375"/>
              </a:spcBef>
              <a:spcAft>
                <a:spcPts val="0"/>
              </a:spcAft>
              <a:buClr>
                <a:schemeClr val="dk1"/>
              </a:buClr>
              <a:buSzPts val="1500"/>
              <a:buChar char="•"/>
              <a:defRPr sz="1500">
                <a:solidFill>
                  <a:schemeClr val="dk1"/>
                </a:solidFill>
              </a:defRPr>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281" name="Google Shape;281;p68"/>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Montserrat"/>
                <a:ea typeface="Montserrat"/>
                <a:cs typeface="Montserrat"/>
                <a:sym typeface="Montserrat"/>
              </a:defRPr>
            </a:lvl1pPr>
            <a:lvl2pPr lvl="1"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2pPr>
            <a:lvl3pPr lvl="2"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3pPr>
            <a:lvl4pPr lvl="3"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4pPr>
            <a:lvl5pPr lvl="4"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5pPr>
            <a:lvl6pPr lvl="5"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6pPr>
            <a:lvl7pPr lvl="6"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7pPr>
            <a:lvl8pPr lvl="7"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8pPr>
            <a:lvl9pPr lvl="8"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9pPr>
          </a:lstStyle>
          <a:p/>
        </p:txBody>
      </p:sp>
      <p:sp>
        <p:nvSpPr>
          <p:cNvPr id="282" name="Google Shape;282;p68"/>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Montserrat"/>
                <a:ea typeface="Montserrat"/>
                <a:cs typeface="Montserrat"/>
                <a:sym typeface="Montserrat"/>
              </a:defRPr>
            </a:lvl1pPr>
            <a:lvl2pPr lvl="1"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2pPr>
            <a:lvl3pPr lvl="2"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3pPr>
            <a:lvl4pPr lvl="3"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4pPr>
            <a:lvl5pPr lvl="4"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5pPr>
            <a:lvl6pPr lvl="5"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6pPr>
            <a:lvl7pPr lvl="6"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7pPr>
            <a:lvl8pPr lvl="7"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8pPr>
            <a:lvl9pPr lvl="8"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9pPr>
          </a:lstStyle>
          <a:p/>
        </p:txBody>
      </p:sp>
      <p:sp>
        <p:nvSpPr>
          <p:cNvPr id="283" name="Google Shape;283;p68"/>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350">
                <a:solidFill>
                  <a:srgbClr val="888888"/>
                </a:solidFill>
                <a:latin typeface="Montserrat"/>
                <a:ea typeface="Montserrat"/>
                <a:cs typeface="Montserrat"/>
                <a:sym typeface="Montserrat"/>
              </a:defRPr>
            </a:lvl1pPr>
            <a:lvl2pPr indent="0" lvl="1" marL="0" marR="0" rtl="0" algn="l">
              <a:spcBef>
                <a:spcPts val="0"/>
              </a:spcBef>
              <a:buNone/>
              <a:defRPr sz="1350">
                <a:solidFill>
                  <a:srgbClr val="888888"/>
                </a:solidFill>
                <a:latin typeface="Montserrat"/>
                <a:ea typeface="Montserrat"/>
                <a:cs typeface="Montserrat"/>
                <a:sym typeface="Montserrat"/>
              </a:defRPr>
            </a:lvl2pPr>
            <a:lvl3pPr indent="0" lvl="2" marL="0" marR="0" rtl="0" algn="l">
              <a:spcBef>
                <a:spcPts val="0"/>
              </a:spcBef>
              <a:buNone/>
              <a:defRPr sz="1350">
                <a:solidFill>
                  <a:srgbClr val="888888"/>
                </a:solidFill>
                <a:latin typeface="Montserrat"/>
                <a:ea typeface="Montserrat"/>
                <a:cs typeface="Montserrat"/>
                <a:sym typeface="Montserrat"/>
              </a:defRPr>
            </a:lvl3pPr>
            <a:lvl4pPr indent="0" lvl="3" marL="0" marR="0" rtl="0" algn="l">
              <a:spcBef>
                <a:spcPts val="0"/>
              </a:spcBef>
              <a:buNone/>
              <a:defRPr sz="1350">
                <a:solidFill>
                  <a:srgbClr val="888888"/>
                </a:solidFill>
                <a:latin typeface="Montserrat"/>
                <a:ea typeface="Montserrat"/>
                <a:cs typeface="Montserrat"/>
                <a:sym typeface="Montserrat"/>
              </a:defRPr>
            </a:lvl4pPr>
            <a:lvl5pPr indent="0" lvl="4" marL="0" marR="0" rtl="0" algn="l">
              <a:spcBef>
                <a:spcPts val="0"/>
              </a:spcBef>
              <a:buNone/>
              <a:defRPr sz="1350">
                <a:solidFill>
                  <a:srgbClr val="888888"/>
                </a:solidFill>
                <a:latin typeface="Montserrat"/>
                <a:ea typeface="Montserrat"/>
                <a:cs typeface="Montserrat"/>
                <a:sym typeface="Montserrat"/>
              </a:defRPr>
            </a:lvl5pPr>
            <a:lvl6pPr indent="0" lvl="5" marL="0" marR="0" rtl="0" algn="l">
              <a:spcBef>
                <a:spcPts val="0"/>
              </a:spcBef>
              <a:buNone/>
              <a:defRPr sz="1350">
                <a:solidFill>
                  <a:srgbClr val="888888"/>
                </a:solidFill>
                <a:latin typeface="Montserrat"/>
                <a:ea typeface="Montserrat"/>
                <a:cs typeface="Montserrat"/>
                <a:sym typeface="Montserrat"/>
              </a:defRPr>
            </a:lvl6pPr>
            <a:lvl7pPr indent="0" lvl="6" marL="0" marR="0" rtl="0" algn="l">
              <a:spcBef>
                <a:spcPts val="0"/>
              </a:spcBef>
              <a:buNone/>
              <a:defRPr sz="1350">
                <a:solidFill>
                  <a:srgbClr val="888888"/>
                </a:solidFill>
                <a:latin typeface="Montserrat"/>
                <a:ea typeface="Montserrat"/>
                <a:cs typeface="Montserrat"/>
                <a:sym typeface="Montserrat"/>
              </a:defRPr>
            </a:lvl7pPr>
            <a:lvl8pPr indent="0" lvl="7" marL="0" marR="0" rtl="0" algn="l">
              <a:spcBef>
                <a:spcPts val="0"/>
              </a:spcBef>
              <a:buNone/>
              <a:defRPr sz="1350">
                <a:solidFill>
                  <a:srgbClr val="888888"/>
                </a:solidFill>
                <a:latin typeface="Montserrat"/>
                <a:ea typeface="Montserrat"/>
                <a:cs typeface="Montserrat"/>
                <a:sym typeface="Montserrat"/>
              </a:defRPr>
            </a:lvl8pPr>
            <a:lvl9pPr indent="0" lvl="8" marL="0" marR="0" rtl="0" algn="l">
              <a:spcBef>
                <a:spcPts val="0"/>
              </a:spcBef>
              <a:buNone/>
              <a:defRPr sz="1350">
                <a:solidFill>
                  <a:srgbClr val="888888"/>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_Csak cím">
  <p:cSld name="19_Csak cím">
    <p:spTree>
      <p:nvGrpSpPr>
        <p:cNvPr id="284" name="Shape 284"/>
        <p:cNvGrpSpPr/>
        <p:nvPr/>
      </p:nvGrpSpPr>
      <p:grpSpPr>
        <a:xfrm>
          <a:off x="0" y="0"/>
          <a:ext cx="0" cy="0"/>
          <a:chOff x="0" y="0"/>
          <a:chExt cx="0" cy="0"/>
        </a:xfrm>
      </p:grpSpPr>
      <p:sp>
        <p:nvSpPr>
          <p:cNvPr id="285" name="Google Shape;285;p69"/>
          <p:cNvSpPr/>
          <p:nvPr/>
        </p:nvSpPr>
        <p:spPr>
          <a:xfrm flipH="1" rot="10800000">
            <a:off x="0" y="6265865"/>
            <a:ext cx="9144000" cy="592137"/>
          </a:xfrm>
          <a:prstGeom prst="rect">
            <a:avLst/>
          </a:prstGeom>
          <a:solidFill>
            <a:srgbClr val="2B458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Montserrat"/>
              <a:buNone/>
            </a:pPr>
            <a:r>
              <a:t/>
            </a:r>
            <a:endParaRPr b="0" i="0" sz="1350" u="none" cap="none" strike="noStrike">
              <a:solidFill>
                <a:srgbClr val="FFFFFF"/>
              </a:solidFill>
              <a:latin typeface="Calibri"/>
              <a:ea typeface="Calibri"/>
              <a:cs typeface="Calibri"/>
              <a:sym typeface="Calibri"/>
            </a:endParaRPr>
          </a:p>
        </p:txBody>
      </p:sp>
      <p:sp>
        <p:nvSpPr>
          <p:cNvPr id="286" name="Google Shape;286;p69"/>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300"/>
              <a:buFont typeface="Montserrat"/>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7" name="Google Shape;287;p69"/>
          <p:cNvSpPr txBox="1"/>
          <p:nvPr/>
        </p:nvSpPr>
        <p:spPr>
          <a:xfrm>
            <a:off x="4140200" y="6308726"/>
            <a:ext cx="4895850"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900"/>
              <a:buFont typeface="Calibri"/>
              <a:buNone/>
            </a:pPr>
            <a:r>
              <a:rPr b="1" i="0" lang="hu-HU" sz="900" u="none" cap="none" strike="noStrike">
                <a:solidFill>
                  <a:srgbClr val="FFFFFF"/>
                </a:solidFill>
                <a:latin typeface="Calibri"/>
                <a:ea typeface="Calibri"/>
                <a:cs typeface="Calibri"/>
                <a:sym typeface="Calibri"/>
              </a:rPr>
              <a:t>Poszt-covid mentális szindróma</a:t>
            </a:r>
            <a:endParaRPr b="0" i="0" sz="900" u="none" cap="none" strike="noStrike">
              <a:solidFill>
                <a:srgbClr val="FFFFFF"/>
              </a:solidFill>
              <a:latin typeface="Calibri"/>
              <a:ea typeface="Calibri"/>
              <a:cs typeface="Calibri"/>
              <a:sym typeface="Calibri"/>
            </a:endParaRPr>
          </a:p>
        </p:txBody>
      </p:sp>
      <p:sp>
        <p:nvSpPr>
          <p:cNvPr id="288" name="Google Shape;288;p69"/>
          <p:cNvSpPr txBox="1"/>
          <p:nvPr/>
        </p:nvSpPr>
        <p:spPr>
          <a:xfrm>
            <a:off x="2484439" y="6308726"/>
            <a:ext cx="1800225"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900"/>
              <a:buFont typeface="Calibri"/>
              <a:buNone/>
            </a:pPr>
            <a:r>
              <a:rPr b="1" i="0" lang="hu-HU" sz="900" u="none" cap="none" strike="noStrike">
                <a:solidFill>
                  <a:srgbClr val="FFFFFF"/>
                </a:solidFill>
                <a:latin typeface="Calibri"/>
                <a:ea typeface="Calibri"/>
                <a:cs typeface="Calibri"/>
                <a:sym typeface="Calibri"/>
              </a:rPr>
              <a:t>Purebl György</a:t>
            </a:r>
            <a:endParaRPr b="1" i="0" sz="900" u="none" cap="none" strike="noStrike">
              <a:solidFill>
                <a:srgbClr val="FFFFFF"/>
              </a:solidFill>
              <a:latin typeface="Calibri"/>
              <a:ea typeface="Calibri"/>
              <a:cs typeface="Calibri"/>
              <a:sym typeface="Calibri"/>
            </a:endParaRPr>
          </a:p>
        </p:txBody>
      </p:sp>
      <p:sp>
        <p:nvSpPr>
          <p:cNvPr id="289" name="Google Shape;289;p69"/>
          <p:cNvSpPr txBox="1"/>
          <p:nvPr/>
        </p:nvSpPr>
        <p:spPr>
          <a:xfrm>
            <a:off x="88901" y="6332539"/>
            <a:ext cx="2287588" cy="3488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050"/>
              <a:buFont typeface="Calibri"/>
              <a:buNone/>
            </a:pPr>
            <a:r>
              <a:rPr b="0" i="0" lang="hu-HU" sz="1050" u="none" cap="none" strike="noStrike">
                <a:solidFill>
                  <a:srgbClr val="FFFFFF"/>
                </a:solidFill>
                <a:latin typeface="Calibri"/>
                <a:ea typeface="Calibri"/>
                <a:cs typeface="Calibri"/>
                <a:sym typeface="Calibri"/>
              </a:rPr>
              <a:t>SEMMELWEIS EGYETEM </a:t>
            </a:r>
            <a:r>
              <a:rPr b="0" baseline="30000" i="0" lang="hu-HU" sz="788" u="none" cap="none" strike="noStrike">
                <a:solidFill>
                  <a:srgbClr val="FFFFFF"/>
                </a:solidFill>
                <a:latin typeface="Calibri"/>
                <a:ea typeface="Calibri"/>
                <a:cs typeface="Calibri"/>
                <a:sym typeface="Calibri"/>
              </a:rPr>
              <a:t>©</a:t>
            </a:r>
            <a:endParaRPr/>
          </a:p>
          <a:p>
            <a:pPr indent="0" lvl="0" marL="0" marR="0" rtl="0" algn="l">
              <a:lnSpc>
                <a:spcPct val="109090"/>
              </a:lnSpc>
              <a:spcBef>
                <a:spcPts val="0"/>
              </a:spcBef>
              <a:spcAft>
                <a:spcPts val="0"/>
              </a:spcAft>
              <a:buClr>
                <a:srgbClr val="FFFFFF"/>
              </a:buClr>
              <a:buSzPts val="825"/>
              <a:buFont typeface="Calibri"/>
              <a:buNone/>
            </a:pPr>
            <a:r>
              <a:rPr b="0" i="0" lang="hu-HU" sz="825" u="none" cap="none" strike="noStrike">
                <a:solidFill>
                  <a:srgbClr val="FFFFFF"/>
                </a:solidFill>
                <a:latin typeface="Calibri"/>
                <a:ea typeface="Calibri"/>
                <a:cs typeface="Calibri"/>
                <a:sym typeface="Calibri"/>
              </a:rPr>
              <a:t>http://semmelweis.hu</a:t>
            </a:r>
            <a:endParaRPr/>
          </a:p>
        </p:txBody>
      </p:sp>
      <p:sp>
        <p:nvSpPr>
          <p:cNvPr id="290" name="Google Shape;290;p69"/>
          <p:cNvSpPr txBox="1"/>
          <p:nvPr>
            <p:ph idx="1" type="body"/>
          </p:nvPr>
        </p:nvSpPr>
        <p:spPr>
          <a:xfrm>
            <a:off x="467544" y="1628802"/>
            <a:ext cx="8219256" cy="4497363"/>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750"/>
              </a:spcBef>
              <a:spcAft>
                <a:spcPts val="0"/>
              </a:spcAft>
              <a:buClr>
                <a:schemeClr val="dk1"/>
              </a:buClr>
              <a:buSzPts val="2400"/>
              <a:buChar char="•"/>
              <a:defRPr sz="2400">
                <a:solidFill>
                  <a:schemeClr val="dk1"/>
                </a:solidFill>
              </a:defRPr>
            </a:lvl1pPr>
            <a:lvl2pPr indent="-361950" lvl="1" marL="914400" algn="l">
              <a:lnSpc>
                <a:spcPct val="90000"/>
              </a:lnSpc>
              <a:spcBef>
                <a:spcPts val="375"/>
              </a:spcBef>
              <a:spcAft>
                <a:spcPts val="0"/>
              </a:spcAft>
              <a:buClr>
                <a:schemeClr val="dk1"/>
              </a:buClr>
              <a:buSzPts val="2100"/>
              <a:buChar char="•"/>
              <a:defRPr sz="2100">
                <a:solidFill>
                  <a:schemeClr val="dk1"/>
                </a:solidFill>
              </a:defRPr>
            </a:lvl2pPr>
            <a:lvl3pPr indent="-342900" lvl="2" marL="1371600" algn="l">
              <a:lnSpc>
                <a:spcPct val="90000"/>
              </a:lnSpc>
              <a:spcBef>
                <a:spcPts val="375"/>
              </a:spcBef>
              <a:spcAft>
                <a:spcPts val="0"/>
              </a:spcAft>
              <a:buClr>
                <a:schemeClr val="dk1"/>
              </a:buClr>
              <a:buSzPts val="1800"/>
              <a:buChar char="•"/>
              <a:defRPr sz="1800">
                <a:solidFill>
                  <a:schemeClr val="dk1"/>
                </a:solidFill>
              </a:defRPr>
            </a:lvl3pPr>
            <a:lvl4pPr indent="-323850" lvl="3" marL="1828800" algn="l">
              <a:lnSpc>
                <a:spcPct val="90000"/>
              </a:lnSpc>
              <a:spcBef>
                <a:spcPts val="375"/>
              </a:spcBef>
              <a:spcAft>
                <a:spcPts val="0"/>
              </a:spcAft>
              <a:buClr>
                <a:schemeClr val="dk1"/>
              </a:buClr>
              <a:buSzPts val="1500"/>
              <a:buChar char="•"/>
              <a:defRPr sz="1500">
                <a:solidFill>
                  <a:schemeClr val="dk1"/>
                </a:solidFill>
              </a:defRPr>
            </a:lvl4pPr>
            <a:lvl5pPr indent="-323850" lvl="4" marL="2286000" algn="l">
              <a:lnSpc>
                <a:spcPct val="90000"/>
              </a:lnSpc>
              <a:spcBef>
                <a:spcPts val="375"/>
              </a:spcBef>
              <a:spcAft>
                <a:spcPts val="0"/>
              </a:spcAft>
              <a:buClr>
                <a:schemeClr val="dk1"/>
              </a:buClr>
              <a:buSzPts val="1500"/>
              <a:buChar char="•"/>
              <a:defRPr sz="1500">
                <a:solidFill>
                  <a:schemeClr val="dk1"/>
                </a:solidFill>
              </a:defRPr>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291" name="Google Shape;291;p69"/>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Montserrat"/>
                <a:ea typeface="Montserrat"/>
                <a:cs typeface="Montserrat"/>
                <a:sym typeface="Montserrat"/>
              </a:defRPr>
            </a:lvl1pPr>
            <a:lvl2pPr lvl="1"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2pPr>
            <a:lvl3pPr lvl="2"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3pPr>
            <a:lvl4pPr lvl="3"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4pPr>
            <a:lvl5pPr lvl="4"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5pPr>
            <a:lvl6pPr lvl="5"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6pPr>
            <a:lvl7pPr lvl="6"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7pPr>
            <a:lvl8pPr lvl="7"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8pPr>
            <a:lvl9pPr lvl="8"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9pPr>
          </a:lstStyle>
          <a:p/>
        </p:txBody>
      </p:sp>
      <p:sp>
        <p:nvSpPr>
          <p:cNvPr id="292" name="Google Shape;292;p69"/>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Montserrat"/>
                <a:ea typeface="Montserrat"/>
                <a:cs typeface="Montserrat"/>
                <a:sym typeface="Montserrat"/>
              </a:defRPr>
            </a:lvl1pPr>
            <a:lvl2pPr lvl="1"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2pPr>
            <a:lvl3pPr lvl="2"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3pPr>
            <a:lvl4pPr lvl="3"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4pPr>
            <a:lvl5pPr lvl="4"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5pPr>
            <a:lvl6pPr lvl="5"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6pPr>
            <a:lvl7pPr lvl="6"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7pPr>
            <a:lvl8pPr lvl="7"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8pPr>
            <a:lvl9pPr lvl="8" marR="0" rtl="0" algn="l">
              <a:spcBef>
                <a:spcPts val="0"/>
              </a:spcBef>
              <a:spcAft>
                <a:spcPts val="0"/>
              </a:spcAft>
              <a:buSzPts val="1400"/>
              <a:buNone/>
              <a:defRPr b="0" i="0" sz="1800" u="none" cap="none" strike="noStrike">
                <a:solidFill>
                  <a:schemeClr val="dk1"/>
                </a:solidFill>
                <a:latin typeface="Montserrat"/>
                <a:ea typeface="Montserrat"/>
                <a:cs typeface="Montserrat"/>
                <a:sym typeface="Montserrat"/>
              </a:defRPr>
            </a:lvl9pPr>
          </a:lstStyle>
          <a:p/>
        </p:txBody>
      </p:sp>
      <p:sp>
        <p:nvSpPr>
          <p:cNvPr id="293" name="Google Shape;293;p69"/>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350">
                <a:solidFill>
                  <a:srgbClr val="888888"/>
                </a:solidFill>
                <a:latin typeface="Montserrat"/>
                <a:ea typeface="Montserrat"/>
                <a:cs typeface="Montserrat"/>
                <a:sym typeface="Montserrat"/>
              </a:defRPr>
            </a:lvl1pPr>
            <a:lvl2pPr indent="0" lvl="1" marL="0" marR="0" rtl="0" algn="l">
              <a:spcBef>
                <a:spcPts val="0"/>
              </a:spcBef>
              <a:buNone/>
              <a:defRPr sz="1350">
                <a:solidFill>
                  <a:srgbClr val="888888"/>
                </a:solidFill>
                <a:latin typeface="Montserrat"/>
                <a:ea typeface="Montserrat"/>
                <a:cs typeface="Montserrat"/>
                <a:sym typeface="Montserrat"/>
              </a:defRPr>
            </a:lvl2pPr>
            <a:lvl3pPr indent="0" lvl="2" marL="0" marR="0" rtl="0" algn="l">
              <a:spcBef>
                <a:spcPts val="0"/>
              </a:spcBef>
              <a:buNone/>
              <a:defRPr sz="1350">
                <a:solidFill>
                  <a:srgbClr val="888888"/>
                </a:solidFill>
                <a:latin typeface="Montserrat"/>
                <a:ea typeface="Montserrat"/>
                <a:cs typeface="Montserrat"/>
                <a:sym typeface="Montserrat"/>
              </a:defRPr>
            </a:lvl3pPr>
            <a:lvl4pPr indent="0" lvl="3" marL="0" marR="0" rtl="0" algn="l">
              <a:spcBef>
                <a:spcPts val="0"/>
              </a:spcBef>
              <a:buNone/>
              <a:defRPr sz="1350">
                <a:solidFill>
                  <a:srgbClr val="888888"/>
                </a:solidFill>
                <a:latin typeface="Montserrat"/>
                <a:ea typeface="Montserrat"/>
                <a:cs typeface="Montserrat"/>
                <a:sym typeface="Montserrat"/>
              </a:defRPr>
            </a:lvl4pPr>
            <a:lvl5pPr indent="0" lvl="4" marL="0" marR="0" rtl="0" algn="l">
              <a:spcBef>
                <a:spcPts val="0"/>
              </a:spcBef>
              <a:buNone/>
              <a:defRPr sz="1350">
                <a:solidFill>
                  <a:srgbClr val="888888"/>
                </a:solidFill>
                <a:latin typeface="Montserrat"/>
                <a:ea typeface="Montserrat"/>
                <a:cs typeface="Montserrat"/>
                <a:sym typeface="Montserrat"/>
              </a:defRPr>
            </a:lvl5pPr>
            <a:lvl6pPr indent="0" lvl="5" marL="0" marR="0" rtl="0" algn="l">
              <a:spcBef>
                <a:spcPts val="0"/>
              </a:spcBef>
              <a:buNone/>
              <a:defRPr sz="1350">
                <a:solidFill>
                  <a:srgbClr val="888888"/>
                </a:solidFill>
                <a:latin typeface="Montserrat"/>
                <a:ea typeface="Montserrat"/>
                <a:cs typeface="Montserrat"/>
                <a:sym typeface="Montserrat"/>
              </a:defRPr>
            </a:lvl6pPr>
            <a:lvl7pPr indent="0" lvl="6" marL="0" marR="0" rtl="0" algn="l">
              <a:spcBef>
                <a:spcPts val="0"/>
              </a:spcBef>
              <a:buNone/>
              <a:defRPr sz="1350">
                <a:solidFill>
                  <a:srgbClr val="888888"/>
                </a:solidFill>
                <a:latin typeface="Montserrat"/>
                <a:ea typeface="Montserrat"/>
                <a:cs typeface="Montserrat"/>
                <a:sym typeface="Montserrat"/>
              </a:defRPr>
            </a:lvl7pPr>
            <a:lvl8pPr indent="0" lvl="7" marL="0" marR="0" rtl="0" algn="l">
              <a:spcBef>
                <a:spcPts val="0"/>
              </a:spcBef>
              <a:buNone/>
              <a:defRPr sz="1350">
                <a:solidFill>
                  <a:srgbClr val="888888"/>
                </a:solidFill>
                <a:latin typeface="Montserrat"/>
                <a:ea typeface="Montserrat"/>
                <a:cs typeface="Montserrat"/>
                <a:sym typeface="Montserrat"/>
              </a:defRPr>
            </a:lvl8pPr>
            <a:lvl9pPr indent="0" lvl="8" marL="0" marR="0" rtl="0" algn="l">
              <a:spcBef>
                <a:spcPts val="0"/>
              </a:spcBef>
              <a:buNone/>
              <a:defRPr sz="1350">
                <a:solidFill>
                  <a:srgbClr val="888888"/>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zakaszfejléc">
  <p:cSld name="Szakaszfejléc">
    <p:spTree>
      <p:nvGrpSpPr>
        <p:cNvPr id="35" name="Shape 35"/>
        <p:cNvGrpSpPr/>
        <p:nvPr/>
      </p:nvGrpSpPr>
      <p:grpSpPr>
        <a:xfrm>
          <a:off x="0" y="0"/>
          <a:ext cx="0" cy="0"/>
          <a:chOff x="0" y="0"/>
          <a:chExt cx="0" cy="0"/>
        </a:xfrm>
      </p:grpSpPr>
      <p:sp>
        <p:nvSpPr>
          <p:cNvPr id="36" name="Google Shape;36;p39"/>
          <p:cNvSpPr txBox="1"/>
          <p:nvPr>
            <p:ph type="title"/>
          </p:nvPr>
        </p:nvSpPr>
        <p:spPr>
          <a:xfrm>
            <a:off x="623888" y="1808163"/>
            <a:ext cx="7886700" cy="261516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500"/>
              <a:buFont typeface="Montserrat"/>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39"/>
          <p:cNvSpPr txBox="1"/>
          <p:nvPr>
            <p:ph idx="1" type="body"/>
          </p:nvPr>
        </p:nvSpPr>
        <p:spPr>
          <a:xfrm>
            <a:off x="623888" y="4450318"/>
            <a:ext cx="7886700" cy="149963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8A8C9C"/>
              </a:buClr>
              <a:buSzPts val="1800"/>
              <a:buNone/>
              <a:defRPr sz="1800">
                <a:solidFill>
                  <a:srgbClr val="8A8C9C"/>
                </a:solidFill>
              </a:defRPr>
            </a:lvl1pPr>
            <a:lvl2pPr indent="-228600" lvl="1" marL="914400" algn="l">
              <a:lnSpc>
                <a:spcPct val="90000"/>
              </a:lnSpc>
              <a:spcBef>
                <a:spcPts val="375"/>
              </a:spcBef>
              <a:spcAft>
                <a:spcPts val="0"/>
              </a:spcAft>
              <a:buClr>
                <a:srgbClr val="8A8C9C"/>
              </a:buClr>
              <a:buSzPts val="1500"/>
              <a:buNone/>
              <a:defRPr sz="1500">
                <a:solidFill>
                  <a:srgbClr val="8A8C9C"/>
                </a:solidFill>
              </a:defRPr>
            </a:lvl2pPr>
            <a:lvl3pPr indent="-228600" lvl="2" marL="1371600" algn="l">
              <a:lnSpc>
                <a:spcPct val="90000"/>
              </a:lnSpc>
              <a:spcBef>
                <a:spcPts val="375"/>
              </a:spcBef>
              <a:spcAft>
                <a:spcPts val="0"/>
              </a:spcAft>
              <a:buClr>
                <a:srgbClr val="8A8C9C"/>
              </a:buClr>
              <a:buSzPts val="1350"/>
              <a:buNone/>
              <a:defRPr sz="1350">
                <a:solidFill>
                  <a:srgbClr val="8A8C9C"/>
                </a:solidFill>
              </a:defRPr>
            </a:lvl3pPr>
            <a:lvl4pPr indent="-228600" lvl="3" marL="1828800" algn="l">
              <a:lnSpc>
                <a:spcPct val="90000"/>
              </a:lnSpc>
              <a:spcBef>
                <a:spcPts val="375"/>
              </a:spcBef>
              <a:spcAft>
                <a:spcPts val="0"/>
              </a:spcAft>
              <a:buClr>
                <a:srgbClr val="8A8C9C"/>
              </a:buClr>
              <a:buSzPts val="1200"/>
              <a:buNone/>
              <a:defRPr sz="1200">
                <a:solidFill>
                  <a:srgbClr val="8A8C9C"/>
                </a:solidFill>
              </a:defRPr>
            </a:lvl4pPr>
            <a:lvl5pPr indent="-228600" lvl="4" marL="2286000" algn="l">
              <a:lnSpc>
                <a:spcPct val="90000"/>
              </a:lnSpc>
              <a:spcBef>
                <a:spcPts val="375"/>
              </a:spcBef>
              <a:spcAft>
                <a:spcPts val="0"/>
              </a:spcAft>
              <a:buClr>
                <a:srgbClr val="8A8C9C"/>
              </a:buClr>
              <a:buSzPts val="1200"/>
              <a:buNone/>
              <a:defRPr sz="1200">
                <a:solidFill>
                  <a:srgbClr val="8A8C9C"/>
                </a:solidFill>
              </a:defRPr>
            </a:lvl5pPr>
            <a:lvl6pPr indent="-228600" lvl="5" marL="2743200" algn="l">
              <a:lnSpc>
                <a:spcPct val="90000"/>
              </a:lnSpc>
              <a:spcBef>
                <a:spcPts val="375"/>
              </a:spcBef>
              <a:spcAft>
                <a:spcPts val="0"/>
              </a:spcAft>
              <a:buClr>
                <a:srgbClr val="8A8C9C"/>
              </a:buClr>
              <a:buSzPts val="1200"/>
              <a:buNone/>
              <a:defRPr sz="1200">
                <a:solidFill>
                  <a:srgbClr val="8A8C9C"/>
                </a:solidFill>
              </a:defRPr>
            </a:lvl6pPr>
            <a:lvl7pPr indent="-228600" lvl="6" marL="3200400" algn="l">
              <a:lnSpc>
                <a:spcPct val="90000"/>
              </a:lnSpc>
              <a:spcBef>
                <a:spcPts val="375"/>
              </a:spcBef>
              <a:spcAft>
                <a:spcPts val="0"/>
              </a:spcAft>
              <a:buClr>
                <a:srgbClr val="8A8C9C"/>
              </a:buClr>
              <a:buSzPts val="1200"/>
              <a:buNone/>
              <a:defRPr sz="1200">
                <a:solidFill>
                  <a:srgbClr val="8A8C9C"/>
                </a:solidFill>
              </a:defRPr>
            </a:lvl7pPr>
            <a:lvl8pPr indent="-228600" lvl="7" marL="3657600" algn="l">
              <a:lnSpc>
                <a:spcPct val="90000"/>
              </a:lnSpc>
              <a:spcBef>
                <a:spcPts val="375"/>
              </a:spcBef>
              <a:spcAft>
                <a:spcPts val="0"/>
              </a:spcAft>
              <a:buClr>
                <a:srgbClr val="8A8C9C"/>
              </a:buClr>
              <a:buSzPts val="1200"/>
              <a:buNone/>
              <a:defRPr sz="1200">
                <a:solidFill>
                  <a:srgbClr val="8A8C9C"/>
                </a:solidFill>
              </a:defRPr>
            </a:lvl8pPr>
            <a:lvl9pPr indent="-228600" lvl="8" marL="4114800" algn="l">
              <a:lnSpc>
                <a:spcPct val="90000"/>
              </a:lnSpc>
              <a:spcBef>
                <a:spcPts val="375"/>
              </a:spcBef>
              <a:spcAft>
                <a:spcPts val="0"/>
              </a:spcAft>
              <a:buClr>
                <a:srgbClr val="8A8C9C"/>
              </a:buClr>
              <a:buSzPts val="1200"/>
              <a:buNone/>
              <a:defRPr sz="1200">
                <a:solidFill>
                  <a:srgbClr val="8A8C9C"/>
                </a:solidFill>
              </a:defRPr>
            </a:lvl9pPr>
          </a:lstStyle>
          <a:p/>
        </p:txBody>
      </p:sp>
      <p:sp>
        <p:nvSpPr>
          <p:cNvPr id="38" name="Google Shape;38;p39"/>
          <p:cNvSpPr txBox="1"/>
          <p:nvPr>
            <p:ph idx="2" type="body"/>
          </p:nvPr>
        </p:nvSpPr>
        <p:spPr>
          <a:xfrm>
            <a:off x="2462689" y="6134735"/>
            <a:ext cx="4212431" cy="720000"/>
          </a:xfrm>
          <a:prstGeom prst="rect">
            <a:avLst/>
          </a:prstGeom>
          <a:noFill/>
          <a:ln>
            <a:noFill/>
          </a:ln>
        </p:spPr>
        <p:txBody>
          <a:bodyPr anchorCtr="0" anchor="ctr" bIns="45700" lIns="91425" spcFirstLastPara="1" rIns="91425" wrap="square" tIns="45700">
            <a:noAutofit/>
          </a:bodyPr>
          <a:lstStyle>
            <a:lvl1pPr indent="-228600" lvl="0" marL="457200" marR="0" algn="ctr">
              <a:lnSpc>
                <a:spcPct val="90000"/>
              </a:lnSpc>
              <a:spcBef>
                <a:spcPts val="750"/>
              </a:spcBef>
              <a:spcAft>
                <a:spcPts val="0"/>
              </a:spcAft>
              <a:buClr>
                <a:schemeClr val="lt2"/>
              </a:buClr>
              <a:buSzPts val="900"/>
              <a:buFont typeface="Arial"/>
              <a:buNone/>
              <a:defRPr b="0" sz="900">
                <a:solidFill>
                  <a:schemeClr val="lt2"/>
                </a:solidFill>
              </a:defRPr>
            </a:lvl1pPr>
            <a:lvl2pPr indent="-228600" lvl="1" marL="914400" algn="l">
              <a:lnSpc>
                <a:spcPct val="90000"/>
              </a:lnSpc>
              <a:spcBef>
                <a:spcPts val="375"/>
              </a:spcBef>
              <a:spcAft>
                <a:spcPts val="0"/>
              </a:spcAft>
              <a:buClr>
                <a:schemeClr val="dk1"/>
              </a:buClr>
              <a:buSzPts val="1500"/>
              <a:buFont typeface="Arial"/>
              <a:buNone/>
              <a:defRPr/>
            </a:lvl2pPr>
            <a:lvl3pPr indent="-342900" lvl="2" marL="1371600" algn="l">
              <a:lnSpc>
                <a:spcPct val="90000"/>
              </a:lnSpc>
              <a:spcBef>
                <a:spcPts val="375"/>
              </a:spcBef>
              <a:spcAft>
                <a:spcPts val="0"/>
              </a:spcAft>
              <a:buClr>
                <a:schemeClr val="dk1"/>
              </a:buClr>
              <a:buSzPts val="1800"/>
              <a:buChar char="•"/>
              <a:defRPr/>
            </a:lvl3pPr>
            <a:lvl4pPr indent="-228600" lvl="3" marL="1828800" algn="l">
              <a:lnSpc>
                <a:spcPct val="90000"/>
              </a:lnSpc>
              <a:spcBef>
                <a:spcPts val="375"/>
              </a:spcBef>
              <a:spcAft>
                <a:spcPts val="0"/>
              </a:spcAft>
              <a:buClr>
                <a:schemeClr val="dk1"/>
              </a:buClr>
              <a:buSzPts val="1200"/>
              <a:buNone/>
              <a:defRPr/>
            </a:lvl4pPr>
            <a:lvl5pPr indent="-228600" lvl="4" marL="2286000" algn="l">
              <a:lnSpc>
                <a:spcPct val="90000"/>
              </a:lnSpc>
              <a:spcBef>
                <a:spcPts val="375"/>
              </a:spcBef>
              <a:spcAft>
                <a:spcPts val="0"/>
              </a:spcAft>
              <a:buClr>
                <a:schemeClr val="dk1"/>
              </a:buClr>
              <a:buSzPts val="9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9" name="Google Shape;39;p39"/>
          <p:cNvSpPr txBox="1"/>
          <p:nvPr>
            <p:ph idx="3" type="body"/>
          </p:nvPr>
        </p:nvSpPr>
        <p:spPr>
          <a:xfrm>
            <a:off x="6678216" y="6134735"/>
            <a:ext cx="2465784" cy="720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0"/>
              </a:spcBef>
              <a:spcAft>
                <a:spcPts val="0"/>
              </a:spcAft>
              <a:buClr>
                <a:schemeClr val="lt2"/>
              </a:buClr>
              <a:buSzPts val="900"/>
              <a:buNone/>
              <a:defRPr b="0" i="0" sz="900">
                <a:solidFill>
                  <a:schemeClr val="lt2"/>
                </a:solidFil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Összehasonlítás">
  <p:cSld name="Összehasonlítás">
    <p:spTree>
      <p:nvGrpSpPr>
        <p:cNvPr id="40" name="Shape 40"/>
        <p:cNvGrpSpPr/>
        <p:nvPr/>
      </p:nvGrpSpPr>
      <p:grpSpPr>
        <a:xfrm>
          <a:off x="0" y="0"/>
          <a:ext cx="0" cy="0"/>
          <a:chOff x="0" y="0"/>
          <a:chExt cx="0" cy="0"/>
        </a:xfrm>
      </p:grpSpPr>
      <p:sp>
        <p:nvSpPr>
          <p:cNvPr id="41" name="Google Shape;41;p40"/>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40"/>
          <p:cNvSpPr txBox="1"/>
          <p:nvPr>
            <p:ph idx="1" type="body"/>
          </p:nvPr>
        </p:nvSpPr>
        <p:spPr>
          <a:xfrm>
            <a:off x="629842" y="1808163"/>
            <a:ext cx="3868340" cy="696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43" name="Google Shape;43;p40"/>
          <p:cNvSpPr txBox="1"/>
          <p:nvPr>
            <p:ph idx="2" type="body"/>
          </p:nvPr>
        </p:nvSpPr>
        <p:spPr>
          <a:xfrm>
            <a:off x="629842" y="2505075"/>
            <a:ext cx="3868340" cy="344487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4" name="Google Shape;44;p40"/>
          <p:cNvSpPr txBox="1"/>
          <p:nvPr>
            <p:ph idx="3" type="body"/>
          </p:nvPr>
        </p:nvSpPr>
        <p:spPr>
          <a:xfrm>
            <a:off x="4629150" y="1808163"/>
            <a:ext cx="3887391" cy="696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45" name="Google Shape;45;p40"/>
          <p:cNvSpPr txBox="1"/>
          <p:nvPr>
            <p:ph idx="4" type="body"/>
          </p:nvPr>
        </p:nvSpPr>
        <p:spPr>
          <a:xfrm>
            <a:off x="4629150" y="2505076"/>
            <a:ext cx="3887391" cy="344487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6" name="Google Shape;46;p40"/>
          <p:cNvSpPr txBox="1"/>
          <p:nvPr>
            <p:ph idx="5" type="body"/>
          </p:nvPr>
        </p:nvSpPr>
        <p:spPr>
          <a:xfrm>
            <a:off x="2462689" y="6134735"/>
            <a:ext cx="4212431" cy="720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0"/>
              </a:spcBef>
              <a:spcAft>
                <a:spcPts val="0"/>
              </a:spcAft>
              <a:buClr>
                <a:schemeClr val="lt2"/>
              </a:buClr>
              <a:buSzPts val="900"/>
              <a:buNone/>
              <a:defRPr b="0" sz="900">
                <a:solidFill>
                  <a:schemeClr val="lt2"/>
                </a:solidFill>
              </a:defRPr>
            </a:lvl1pPr>
            <a:lvl2pPr indent="-228600" lvl="1" marL="914400" algn="l">
              <a:lnSpc>
                <a:spcPct val="90000"/>
              </a:lnSpc>
              <a:spcBef>
                <a:spcPts val="375"/>
              </a:spcBef>
              <a:spcAft>
                <a:spcPts val="0"/>
              </a:spcAft>
              <a:buClr>
                <a:schemeClr val="dk1"/>
              </a:buClr>
              <a:buSzPts val="1500"/>
              <a:buFont typeface="Arial"/>
              <a:buNone/>
              <a:defRPr/>
            </a:lvl2pPr>
            <a:lvl3pPr indent="-342900" lvl="2" marL="1371600" algn="l">
              <a:lnSpc>
                <a:spcPct val="90000"/>
              </a:lnSpc>
              <a:spcBef>
                <a:spcPts val="375"/>
              </a:spcBef>
              <a:spcAft>
                <a:spcPts val="0"/>
              </a:spcAft>
              <a:buClr>
                <a:schemeClr val="dk1"/>
              </a:buClr>
              <a:buSzPts val="1800"/>
              <a:buChar char="•"/>
              <a:defRPr/>
            </a:lvl3pPr>
            <a:lvl4pPr indent="-228600" lvl="3" marL="1828800" algn="l">
              <a:lnSpc>
                <a:spcPct val="90000"/>
              </a:lnSpc>
              <a:spcBef>
                <a:spcPts val="375"/>
              </a:spcBef>
              <a:spcAft>
                <a:spcPts val="0"/>
              </a:spcAft>
              <a:buClr>
                <a:schemeClr val="dk1"/>
              </a:buClr>
              <a:buSzPts val="1200"/>
              <a:buNone/>
              <a:defRPr/>
            </a:lvl4pPr>
            <a:lvl5pPr indent="-228600" lvl="4" marL="2286000" algn="l">
              <a:lnSpc>
                <a:spcPct val="90000"/>
              </a:lnSpc>
              <a:spcBef>
                <a:spcPts val="375"/>
              </a:spcBef>
              <a:spcAft>
                <a:spcPts val="0"/>
              </a:spcAft>
              <a:buClr>
                <a:schemeClr val="dk1"/>
              </a:buClr>
              <a:buSzPts val="9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7" name="Google Shape;47;p40"/>
          <p:cNvSpPr txBox="1"/>
          <p:nvPr>
            <p:ph idx="6" type="body"/>
          </p:nvPr>
        </p:nvSpPr>
        <p:spPr>
          <a:xfrm>
            <a:off x="6678216" y="6134735"/>
            <a:ext cx="2465784" cy="720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0"/>
              </a:spcBef>
              <a:spcAft>
                <a:spcPts val="0"/>
              </a:spcAft>
              <a:buClr>
                <a:schemeClr val="lt2"/>
              </a:buClr>
              <a:buSzPts val="900"/>
              <a:buNone/>
              <a:defRPr b="0" i="0" sz="900">
                <a:solidFill>
                  <a:schemeClr val="lt2"/>
                </a:solidFil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sak cím">
  <p:cSld name="Csak cím">
    <p:spTree>
      <p:nvGrpSpPr>
        <p:cNvPr id="48" name="Shape 48"/>
        <p:cNvGrpSpPr/>
        <p:nvPr/>
      </p:nvGrpSpPr>
      <p:grpSpPr>
        <a:xfrm>
          <a:off x="0" y="0"/>
          <a:ext cx="0" cy="0"/>
          <a:chOff x="0" y="0"/>
          <a:chExt cx="0" cy="0"/>
        </a:xfrm>
      </p:grpSpPr>
      <p:sp>
        <p:nvSpPr>
          <p:cNvPr id="49" name="Google Shape;49;p4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41"/>
          <p:cNvSpPr txBox="1"/>
          <p:nvPr>
            <p:ph idx="1" type="body"/>
          </p:nvPr>
        </p:nvSpPr>
        <p:spPr>
          <a:xfrm>
            <a:off x="2462689" y="6134735"/>
            <a:ext cx="4212431" cy="720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0"/>
              </a:spcBef>
              <a:spcAft>
                <a:spcPts val="0"/>
              </a:spcAft>
              <a:buClr>
                <a:schemeClr val="lt2"/>
              </a:buClr>
              <a:buSzPts val="900"/>
              <a:buNone/>
              <a:defRPr b="0" sz="900">
                <a:solidFill>
                  <a:schemeClr val="lt2"/>
                </a:solidFill>
              </a:defRPr>
            </a:lvl1pPr>
            <a:lvl2pPr indent="-228600" lvl="1" marL="914400" algn="l">
              <a:lnSpc>
                <a:spcPct val="90000"/>
              </a:lnSpc>
              <a:spcBef>
                <a:spcPts val="375"/>
              </a:spcBef>
              <a:spcAft>
                <a:spcPts val="0"/>
              </a:spcAft>
              <a:buClr>
                <a:schemeClr val="dk1"/>
              </a:buClr>
              <a:buSzPts val="1500"/>
              <a:buFont typeface="Arial"/>
              <a:buNone/>
              <a:defRPr/>
            </a:lvl2pPr>
            <a:lvl3pPr indent="-342900" lvl="2" marL="1371600" algn="l">
              <a:lnSpc>
                <a:spcPct val="90000"/>
              </a:lnSpc>
              <a:spcBef>
                <a:spcPts val="375"/>
              </a:spcBef>
              <a:spcAft>
                <a:spcPts val="0"/>
              </a:spcAft>
              <a:buClr>
                <a:schemeClr val="dk1"/>
              </a:buClr>
              <a:buSzPts val="1800"/>
              <a:buChar char="•"/>
              <a:defRPr/>
            </a:lvl3pPr>
            <a:lvl4pPr indent="-228600" lvl="3" marL="1828800" algn="l">
              <a:lnSpc>
                <a:spcPct val="90000"/>
              </a:lnSpc>
              <a:spcBef>
                <a:spcPts val="375"/>
              </a:spcBef>
              <a:spcAft>
                <a:spcPts val="0"/>
              </a:spcAft>
              <a:buClr>
                <a:schemeClr val="dk1"/>
              </a:buClr>
              <a:buSzPts val="1200"/>
              <a:buNone/>
              <a:defRPr/>
            </a:lvl4pPr>
            <a:lvl5pPr indent="-228600" lvl="4" marL="2286000" algn="l">
              <a:lnSpc>
                <a:spcPct val="90000"/>
              </a:lnSpc>
              <a:spcBef>
                <a:spcPts val="375"/>
              </a:spcBef>
              <a:spcAft>
                <a:spcPts val="0"/>
              </a:spcAft>
              <a:buClr>
                <a:schemeClr val="dk1"/>
              </a:buClr>
              <a:buSzPts val="9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1" name="Google Shape;51;p41"/>
          <p:cNvSpPr txBox="1"/>
          <p:nvPr>
            <p:ph idx="2" type="body"/>
          </p:nvPr>
        </p:nvSpPr>
        <p:spPr>
          <a:xfrm>
            <a:off x="6678216" y="6134735"/>
            <a:ext cx="2465784" cy="720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0"/>
              </a:spcBef>
              <a:spcAft>
                <a:spcPts val="0"/>
              </a:spcAft>
              <a:buClr>
                <a:schemeClr val="lt2"/>
              </a:buClr>
              <a:buSzPts val="900"/>
              <a:buNone/>
              <a:defRPr b="0" i="0" sz="900">
                <a:solidFill>
                  <a:schemeClr val="lt2"/>
                </a:solidFil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Üres" showMasterSp="0">
  <p:cSld name="Üres">
    <p:spTree>
      <p:nvGrpSpPr>
        <p:cNvPr id="52" name="Shape 52"/>
        <p:cNvGrpSpPr/>
        <p:nvPr/>
      </p:nvGrpSpPr>
      <p:grpSpPr>
        <a:xfrm>
          <a:off x="0" y="0"/>
          <a:ext cx="0" cy="0"/>
          <a:chOff x="0" y="0"/>
          <a:chExt cx="0" cy="0"/>
        </a:xfrm>
      </p:grpSpPr>
      <p:sp>
        <p:nvSpPr>
          <p:cNvPr id="53" name="Google Shape;53;p42"/>
          <p:cNvSpPr/>
          <p:nvPr/>
        </p:nvSpPr>
        <p:spPr>
          <a:xfrm>
            <a:off x="0" y="6138791"/>
            <a:ext cx="9144000" cy="720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Montserrat"/>
              <a:buNone/>
            </a:pPr>
            <a:r>
              <a:t/>
            </a:r>
            <a:endParaRPr b="0" i="0" sz="1350" u="none" cap="none" strike="noStrike">
              <a:solidFill>
                <a:srgbClr val="FFFFFF"/>
              </a:solidFill>
              <a:latin typeface="Montserrat"/>
              <a:ea typeface="Montserrat"/>
              <a:cs typeface="Montserrat"/>
              <a:sym typeface="Montserrat"/>
            </a:endParaRPr>
          </a:p>
        </p:txBody>
      </p:sp>
      <p:pic>
        <p:nvPicPr>
          <p:cNvPr id="54" name="Google Shape;54;p42"/>
          <p:cNvPicPr preferRelativeResize="0"/>
          <p:nvPr/>
        </p:nvPicPr>
        <p:blipFill rotWithShape="1">
          <a:blip r:embed="rId2">
            <a:alphaModFix/>
          </a:blip>
          <a:srcRect b="0" l="0" r="0" t="0"/>
          <a:stretch/>
        </p:blipFill>
        <p:spPr>
          <a:xfrm>
            <a:off x="273899" y="6073198"/>
            <a:ext cx="1900728" cy="844768"/>
          </a:xfrm>
          <a:prstGeom prst="rect">
            <a:avLst/>
          </a:prstGeom>
          <a:noFill/>
          <a:ln>
            <a:noFill/>
          </a:ln>
        </p:spPr>
      </p:pic>
      <p:cxnSp>
        <p:nvCxnSpPr>
          <p:cNvPr id="55" name="Google Shape;55;p42"/>
          <p:cNvCxnSpPr/>
          <p:nvPr/>
        </p:nvCxnSpPr>
        <p:spPr>
          <a:xfrm>
            <a:off x="2474471" y="6234496"/>
            <a:ext cx="1" cy="540000"/>
          </a:xfrm>
          <a:prstGeom prst="straightConnector1">
            <a:avLst/>
          </a:prstGeom>
          <a:noFill/>
          <a:ln cap="flat" cmpd="sng" w="19050">
            <a:solidFill>
              <a:schemeClr val="accent1"/>
            </a:solidFill>
            <a:prstDash val="solid"/>
            <a:miter lim="800000"/>
            <a:headEnd len="sm" w="sm" type="none"/>
            <a:tailEnd len="sm" w="sm" type="none"/>
          </a:ln>
        </p:spPr>
      </p:cxnSp>
      <p:cxnSp>
        <p:nvCxnSpPr>
          <p:cNvPr id="56" name="Google Shape;56;p42"/>
          <p:cNvCxnSpPr/>
          <p:nvPr/>
        </p:nvCxnSpPr>
        <p:spPr>
          <a:xfrm>
            <a:off x="6679967" y="6234496"/>
            <a:ext cx="1" cy="540000"/>
          </a:xfrm>
          <a:prstGeom prst="straightConnector1">
            <a:avLst/>
          </a:prstGeom>
          <a:noFill/>
          <a:ln cap="flat" cmpd="sng" w="19050">
            <a:solidFill>
              <a:schemeClr val="accent1"/>
            </a:solidFill>
            <a:prstDash val="solid"/>
            <a:miter lim="800000"/>
            <a:headEnd len="sm" w="sm" type="none"/>
            <a:tailEnd len="sm" w="sm" type="none"/>
          </a:ln>
        </p:spPr>
      </p:cxnSp>
      <p:sp>
        <p:nvSpPr>
          <p:cNvPr id="57" name="Google Shape;57;p42"/>
          <p:cNvSpPr txBox="1"/>
          <p:nvPr>
            <p:ph idx="1" type="body"/>
          </p:nvPr>
        </p:nvSpPr>
        <p:spPr>
          <a:xfrm>
            <a:off x="2462689" y="6134735"/>
            <a:ext cx="4212431" cy="720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0"/>
              </a:spcBef>
              <a:spcAft>
                <a:spcPts val="0"/>
              </a:spcAft>
              <a:buClr>
                <a:schemeClr val="lt2"/>
              </a:buClr>
              <a:buSzPts val="900"/>
              <a:buNone/>
              <a:defRPr b="0" sz="900">
                <a:solidFill>
                  <a:schemeClr val="lt2"/>
                </a:solidFill>
              </a:defRPr>
            </a:lvl1pPr>
            <a:lvl2pPr indent="-228600" lvl="1" marL="914400" algn="l">
              <a:lnSpc>
                <a:spcPct val="90000"/>
              </a:lnSpc>
              <a:spcBef>
                <a:spcPts val="375"/>
              </a:spcBef>
              <a:spcAft>
                <a:spcPts val="0"/>
              </a:spcAft>
              <a:buClr>
                <a:schemeClr val="dk1"/>
              </a:buClr>
              <a:buSzPts val="1500"/>
              <a:buFont typeface="Arial"/>
              <a:buNone/>
              <a:defRPr/>
            </a:lvl2pPr>
            <a:lvl3pPr indent="-342900" lvl="2" marL="1371600" algn="l">
              <a:lnSpc>
                <a:spcPct val="90000"/>
              </a:lnSpc>
              <a:spcBef>
                <a:spcPts val="375"/>
              </a:spcBef>
              <a:spcAft>
                <a:spcPts val="0"/>
              </a:spcAft>
              <a:buClr>
                <a:schemeClr val="dk1"/>
              </a:buClr>
              <a:buSzPts val="1800"/>
              <a:buChar char="•"/>
              <a:defRPr/>
            </a:lvl3pPr>
            <a:lvl4pPr indent="-228600" lvl="3" marL="1828800" algn="l">
              <a:lnSpc>
                <a:spcPct val="90000"/>
              </a:lnSpc>
              <a:spcBef>
                <a:spcPts val="375"/>
              </a:spcBef>
              <a:spcAft>
                <a:spcPts val="0"/>
              </a:spcAft>
              <a:buClr>
                <a:schemeClr val="dk1"/>
              </a:buClr>
              <a:buSzPts val="1200"/>
              <a:buNone/>
              <a:defRPr/>
            </a:lvl4pPr>
            <a:lvl5pPr indent="-228600" lvl="4" marL="2286000" algn="l">
              <a:lnSpc>
                <a:spcPct val="90000"/>
              </a:lnSpc>
              <a:spcBef>
                <a:spcPts val="375"/>
              </a:spcBef>
              <a:spcAft>
                <a:spcPts val="0"/>
              </a:spcAft>
              <a:buClr>
                <a:schemeClr val="dk1"/>
              </a:buClr>
              <a:buSzPts val="9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8" name="Google Shape;58;p42"/>
          <p:cNvSpPr txBox="1"/>
          <p:nvPr>
            <p:ph idx="2" type="body"/>
          </p:nvPr>
        </p:nvSpPr>
        <p:spPr>
          <a:xfrm>
            <a:off x="6678216" y="6134735"/>
            <a:ext cx="2465784" cy="720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0"/>
              </a:spcBef>
              <a:spcAft>
                <a:spcPts val="0"/>
              </a:spcAft>
              <a:buClr>
                <a:schemeClr val="lt2"/>
              </a:buClr>
              <a:buSzPts val="900"/>
              <a:buNone/>
              <a:defRPr b="0" i="0" sz="900">
                <a:solidFill>
                  <a:schemeClr val="lt2"/>
                </a:solidFil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rtalomrész képaláírással">
  <p:cSld name="Tartalomrész képaláírással">
    <p:spTree>
      <p:nvGrpSpPr>
        <p:cNvPr id="59" name="Shape 59"/>
        <p:cNvGrpSpPr/>
        <p:nvPr/>
      </p:nvGrpSpPr>
      <p:grpSpPr>
        <a:xfrm>
          <a:off x="0" y="0"/>
          <a:ext cx="0" cy="0"/>
          <a:chOff x="0" y="0"/>
          <a:chExt cx="0" cy="0"/>
        </a:xfrm>
      </p:grpSpPr>
      <p:sp>
        <p:nvSpPr>
          <p:cNvPr id="60" name="Google Shape;60;p43"/>
          <p:cNvSpPr txBox="1"/>
          <p:nvPr>
            <p:ph idx="1" type="body"/>
          </p:nvPr>
        </p:nvSpPr>
        <p:spPr>
          <a:xfrm>
            <a:off x="3887391" y="368302"/>
            <a:ext cx="4629150" cy="5581649"/>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61" name="Google Shape;61;p43"/>
          <p:cNvSpPr txBox="1"/>
          <p:nvPr>
            <p:ph idx="2" type="body"/>
          </p:nvPr>
        </p:nvSpPr>
        <p:spPr>
          <a:xfrm>
            <a:off x="629841" y="1808164"/>
            <a:ext cx="2949178" cy="4141787"/>
          </a:xfrm>
          <a:prstGeom prst="rect">
            <a:avLst/>
          </a:prstGeom>
          <a:noFill/>
          <a:ln>
            <a:noFill/>
          </a:ln>
        </p:spPr>
        <p:txBody>
          <a:bodyPr anchorCtr="0" anchor="t" bIns="45700" lIns="91425" spcFirstLastPara="1" rIns="91425" wrap="square" tIns="45700">
            <a:normAutofit/>
          </a:bodyPr>
          <a:lstStyle>
            <a:lvl1pPr indent="-361950" lvl="0" marL="457200" algn="l">
              <a:lnSpc>
                <a:spcPct val="90000"/>
              </a:lnSpc>
              <a:spcBef>
                <a:spcPts val="750"/>
              </a:spcBef>
              <a:spcAft>
                <a:spcPts val="0"/>
              </a:spcAft>
              <a:buClr>
                <a:schemeClr val="dk1"/>
              </a:buClr>
              <a:buSzPts val="2100"/>
              <a:buFont typeface="Arial"/>
              <a:buChar char="•"/>
              <a:defRPr sz="21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62" name="Google Shape;62;p43"/>
          <p:cNvSpPr txBox="1"/>
          <p:nvPr>
            <p:ph type="title"/>
          </p:nvPr>
        </p:nvSpPr>
        <p:spPr>
          <a:xfrm>
            <a:off x="628650" y="365126"/>
            <a:ext cx="2950369"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43"/>
          <p:cNvSpPr txBox="1"/>
          <p:nvPr>
            <p:ph idx="3" type="body"/>
          </p:nvPr>
        </p:nvSpPr>
        <p:spPr>
          <a:xfrm>
            <a:off x="2462689" y="6134735"/>
            <a:ext cx="4212431" cy="720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0"/>
              </a:spcBef>
              <a:spcAft>
                <a:spcPts val="0"/>
              </a:spcAft>
              <a:buClr>
                <a:schemeClr val="lt2"/>
              </a:buClr>
              <a:buSzPts val="900"/>
              <a:buNone/>
              <a:defRPr b="0" sz="900">
                <a:solidFill>
                  <a:schemeClr val="lt2"/>
                </a:solidFill>
              </a:defRPr>
            </a:lvl1pPr>
            <a:lvl2pPr indent="-228600" lvl="1" marL="914400" algn="l">
              <a:lnSpc>
                <a:spcPct val="90000"/>
              </a:lnSpc>
              <a:spcBef>
                <a:spcPts val="375"/>
              </a:spcBef>
              <a:spcAft>
                <a:spcPts val="0"/>
              </a:spcAft>
              <a:buClr>
                <a:schemeClr val="dk1"/>
              </a:buClr>
              <a:buSzPts val="1500"/>
              <a:buFont typeface="Arial"/>
              <a:buNone/>
              <a:defRPr/>
            </a:lvl2pPr>
            <a:lvl3pPr indent="-342900" lvl="2" marL="1371600" algn="l">
              <a:lnSpc>
                <a:spcPct val="90000"/>
              </a:lnSpc>
              <a:spcBef>
                <a:spcPts val="375"/>
              </a:spcBef>
              <a:spcAft>
                <a:spcPts val="0"/>
              </a:spcAft>
              <a:buClr>
                <a:schemeClr val="dk1"/>
              </a:buClr>
              <a:buSzPts val="1800"/>
              <a:buChar char="•"/>
              <a:defRPr/>
            </a:lvl3pPr>
            <a:lvl4pPr indent="-228600" lvl="3" marL="1828800" algn="l">
              <a:lnSpc>
                <a:spcPct val="90000"/>
              </a:lnSpc>
              <a:spcBef>
                <a:spcPts val="375"/>
              </a:spcBef>
              <a:spcAft>
                <a:spcPts val="0"/>
              </a:spcAft>
              <a:buClr>
                <a:schemeClr val="dk1"/>
              </a:buClr>
              <a:buSzPts val="1200"/>
              <a:buNone/>
              <a:defRPr/>
            </a:lvl4pPr>
            <a:lvl5pPr indent="-228600" lvl="4" marL="2286000" algn="l">
              <a:lnSpc>
                <a:spcPct val="90000"/>
              </a:lnSpc>
              <a:spcBef>
                <a:spcPts val="375"/>
              </a:spcBef>
              <a:spcAft>
                <a:spcPts val="0"/>
              </a:spcAft>
              <a:buClr>
                <a:schemeClr val="dk1"/>
              </a:buClr>
              <a:buSzPts val="9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4" name="Google Shape;64;p43"/>
          <p:cNvSpPr txBox="1"/>
          <p:nvPr>
            <p:ph idx="4" type="body"/>
          </p:nvPr>
        </p:nvSpPr>
        <p:spPr>
          <a:xfrm>
            <a:off x="6678216" y="6134735"/>
            <a:ext cx="2465784" cy="720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0"/>
              </a:spcBef>
              <a:spcAft>
                <a:spcPts val="0"/>
              </a:spcAft>
              <a:buClr>
                <a:schemeClr val="lt2"/>
              </a:buClr>
              <a:buSzPts val="900"/>
              <a:buNone/>
              <a:defRPr b="0" i="0" sz="900">
                <a:solidFill>
                  <a:schemeClr val="lt2"/>
                </a:solidFil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ép képaláírással">
  <p:cSld name="Kép képaláírással">
    <p:spTree>
      <p:nvGrpSpPr>
        <p:cNvPr id="65" name="Shape 65"/>
        <p:cNvGrpSpPr/>
        <p:nvPr/>
      </p:nvGrpSpPr>
      <p:grpSpPr>
        <a:xfrm>
          <a:off x="0" y="0"/>
          <a:ext cx="0" cy="0"/>
          <a:chOff x="0" y="0"/>
          <a:chExt cx="0" cy="0"/>
        </a:xfrm>
      </p:grpSpPr>
      <p:sp>
        <p:nvSpPr>
          <p:cNvPr id="66" name="Google Shape;66;p44"/>
          <p:cNvSpPr/>
          <p:nvPr>
            <p:ph idx="2" type="pic"/>
          </p:nvPr>
        </p:nvSpPr>
        <p:spPr>
          <a:xfrm>
            <a:off x="3986451" y="1"/>
            <a:ext cx="5157549" cy="6134735"/>
          </a:xfrm>
          <a:prstGeom prst="rect">
            <a:avLst/>
          </a:prstGeom>
          <a:noFill/>
          <a:ln>
            <a:noFill/>
          </a:ln>
        </p:spPr>
      </p:sp>
      <p:sp>
        <p:nvSpPr>
          <p:cNvPr id="67" name="Google Shape;67;p44"/>
          <p:cNvSpPr txBox="1"/>
          <p:nvPr>
            <p:ph idx="1" type="body"/>
          </p:nvPr>
        </p:nvSpPr>
        <p:spPr>
          <a:xfrm>
            <a:off x="629841" y="1808164"/>
            <a:ext cx="2949178" cy="4141787"/>
          </a:xfrm>
          <a:prstGeom prst="rect">
            <a:avLst/>
          </a:prstGeom>
          <a:noFill/>
          <a:ln>
            <a:noFill/>
          </a:ln>
        </p:spPr>
        <p:txBody>
          <a:bodyPr anchorCtr="0" anchor="t" bIns="45700" lIns="91425" spcFirstLastPara="1" rIns="91425" wrap="square" tIns="45700">
            <a:normAutofit/>
          </a:bodyPr>
          <a:lstStyle>
            <a:lvl1pPr indent="-361950" lvl="0" marL="457200" algn="l">
              <a:lnSpc>
                <a:spcPct val="90000"/>
              </a:lnSpc>
              <a:spcBef>
                <a:spcPts val="750"/>
              </a:spcBef>
              <a:spcAft>
                <a:spcPts val="0"/>
              </a:spcAft>
              <a:buClr>
                <a:schemeClr val="dk1"/>
              </a:buClr>
              <a:buSzPts val="2100"/>
              <a:buFont typeface="Arial"/>
              <a:buChar char="•"/>
              <a:defRPr sz="21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68" name="Google Shape;68;p44"/>
          <p:cNvSpPr txBox="1"/>
          <p:nvPr>
            <p:ph type="title"/>
          </p:nvPr>
        </p:nvSpPr>
        <p:spPr>
          <a:xfrm>
            <a:off x="628650" y="365126"/>
            <a:ext cx="2950369"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44"/>
          <p:cNvSpPr txBox="1"/>
          <p:nvPr>
            <p:ph idx="3" type="body"/>
          </p:nvPr>
        </p:nvSpPr>
        <p:spPr>
          <a:xfrm>
            <a:off x="2462689" y="6134735"/>
            <a:ext cx="4212431" cy="720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0"/>
              </a:spcBef>
              <a:spcAft>
                <a:spcPts val="0"/>
              </a:spcAft>
              <a:buClr>
                <a:schemeClr val="lt2"/>
              </a:buClr>
              <a:buSzPts val="900"/>
              <a:buNone/>
              <a:defRPr b="0" sz="900">
                <a:solidFill>
                  <a:schemeClr val="lt2"/>
                </a:solidFill>
              </a:defRPr>
            </a:lvl1pPr>
            <a:lvl2pPr indent="-228600" lvl="1" marL="914400" algn="l">
              <a:lnSpc>
                <a:spcPct val="90000"/>
              </a:lnSpc>
              <a:spcBef>
                <a:spcPts val="375"/>
              </a:spcBef>
              <a:spcAft>
                <a:spcPts val="0"/>
              </a:spcAft>
              <a:buClr>
                <a:schemeClr val="dk1"/>
              </a:buClr>
              <a:buSzPts val="1500"/>
              <a:buFont typeface="Arial"/>
              <a:buNone/>
              <a:defRPr/>
            </a:lvl2pPr>
            <a:lvl3pPr indent="-342900" lvl="2" marL="1371600" algn="l">
              <a:lnSpc>
                <a:spcPct val="90000"/>
              </a:lnSpc>
              <a:spcBef>
                <a:spcPts val="375"/>
              </a:spcBef>
              <a:spcAft>
                <a:spcPts val="0"/>
              </a:spcAft>
              <a:buClr>
                <a:schemeClr val="dk1"/>
              </a:buClr>
              <a:buSzPts val="1800"/>
              <a:buChar char="•"/>
              <a:defRPr/>
            </a:lvl3pPr>
            <a:lvl4pPr indent="-228600" lvl="3" marL="1828800" algn="l">
              <a:lnSpc>
                <a:spcPct val="90000"/>
              </a:lnSpc>
              <a:spcBef>
                <a:spcPts val="375"/>
              </a:spcBef>
              <a:spcAft>
                <a:spcPts val="0"/>
              </a:spcAft>
              <a:buClr>
                <a:schemeClr val="dk1"/>
              </a:buClr>
              <a:buSzPts val="1200"/>
              <a:buNone/>
              <a:defRPr/>
            </a:lvl4pPr>
            <a:lvl5pPr indent="-228600" lvl="4" marL="2286000" algn="l">
              <a:lnSpc>
                <a:spcPct val="90000"/>
              </a:lnSpc>
              <a:spcBef>
                <a:spcPts val="375"/>
              </a:spcBef>
              <a:spcAft>
                <a:spcPts val="0"/>
              </a:spcAft>
              <a:buClr>
                <a:schemeClr val="dk1"/>
              </a:buClr>
              <a:buSzPts val="9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0" name="Google Shape;70;p44"/>
          <p:cNvSpPr txBox="1"/>
          <p:nvPr>
            <p:ph idx="4" type="body"/>
          </p:nvPr>
        </p:nvSpPr>
        <p:spPr>
          <a:xfrm>
            <a:off x="6678216" y="6134735"/>
            <a:ext cx="2465784" cy="720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0"/>
              </a:spcBef>
              <a:spcAft>
                <a:spcPts val="0"/>
              </a:spcAft>
              <a:buClr>
                <a:schemeClr val="lt2"/>
              </a:buClr>
              <a:buSzPts val="900"/>
              <a:buNone/>
              <a:defRPr b="0" i="0" sz="900">
                <a:solidFill>
                  <a:schemeClr val="lt2"/>
                </a:solidFil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4.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8" Type="http://schemas.openxmlformats.org/officeDocument/2006/relationships/slideLayout" Target="../slideLayouts/slideLayout27.xml"/><Relationship Id="rId27" Type="http://schemas.openxmlformats.org/officeDocument/2006/relationships/slideLayout" Target="../slideLayouts/slideLayout26.xml"/><Relationship Id="rId5" Type="http://schemas.openxmlformats.org/officeDocument/2006/relationships/slideLayout" Target="../slideLayouts/slideLayout4.xml"/><Relationship Id="rId6" Type="http://schemas.openxmlformats.org/officeDocument/2006/relationships/slideLayout" Target="../slideLayouts/slideLayout5.xml"/><Relationship Id="rId29" Type="http://schemas.openxmlformats.org/officeDocument/2006/relationships/slideLayout" Target="../slideLayouts/slideLayout28.xml"/><Relationship Id="rId7" Type="http://schemas.openxmlformats.org/officeDocument/2006/relationships/slideLayout" Target="../slideLayouts/slideLayout6.xml"/><Relationship Id="rId8" Type="http://schemas.openxmlformats.org/officeDocument/2006/relationships/slideLayout" Target="../slideLayouts/slideLayout7.xml"/><Relationship Id="rId31" Type="http://schemas.openxmlformats.org/officeDocument/2006/relationships/slideLayout" Target="../slideLayouts/slideLayout30.xml"/><Relationship Id="rId30" Type="http://schemas.openxmlformats.org/officeDocument/2006/relationships/slideLayout" Target="../slideLayouts/slideLayout29.xml"/><Relationship Id="rId11" Type="http://schemas.openxmlformats.org/officeDocument/2006/relationships/slideLayout" Target="../slideLayouts/slideLayout10.xml"/><Relationship Id="rId33" Type="http://schemas.openxmlformats.org/officeDocument/2006/relationships/slideLayout" Target="../slideLayouts/slideLayout32.xml"/><Relationship Id="rId10" Type="http://schemas.openxmlformats.org/officeDocument/2006/relationships/slideLayout" Target="../slideLayouts/slideLayout9.xml"/><Relationship Id="rId32" Type="http://schemas.openxmlformats.org/officeDocument/2006/relationships/slideLayout" Target="../slideLayouts/slideLayout31.xml"/><Relationship Id="rId13" Type="http://schemas.openxmlformats.org/officeDocument/2006/relationships/slideLayout" Target="../slideLayouts/slideLayout12.xml"/><Relationship Id="rId35" Type="http://schemas.openxmlformats.org/officeDocument/2006/relationships/slideLayout" Target="../slideLayouts/slideLayout34.xml"/><Relationship Id="rId12" Type="http://schemas.openxmlformats.org/officeDocument/2006/relationships/slideLayout" Target="../slideLayouts/slideLayout11.xml"/><Relationship Id="rId34" Type="http://schemas.openxmlformats.org/officeDocument/2006/relationships/slideLayout" Target="../slideLayouts/slideLayout33.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36" Type="http://schemas.openxmlformats.org/officeDocument/2006/relationships/theme" Target="../theme/theme1.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300"/>
              <a:buFont typeface="Montserrat"/>
              <a:buNone/>
              <a:defRPr b="0" i="0" sz="3300" u="none" cap="none" strike="noStrike">
                <a:solidFill>
                  <a:schemeClr val="dk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5"/>
          <p:cNvSpPr txBox="1"/>
          <p:nvPr>
            <p:ph idx="1" type="body"/>
          </p:nvPr>
        </p:nvSpPr>
        <p:spPr>
          <a:xfrm>
            <a:off x="628650" y="1825410"/>
            <a:ext cx="7886700" cy="4123613"/>
          </a:xfrm>
          <a:prstGeom prst="rect">
            <a:avLst/>
          </a:prstGeom>
          <a:noFill/>
          <a:ln>
            <a:noFill/>
          </a:ln>
        </p:spPr>
        <p:txBody>
          <a:bodyPr anchorCtr="0" anchor="t" bIns="45700" lIns="91425" spcFirstLastPara="1" rIns="91425" wrap="square" tIns="45700">
            <a:normAutofit/>
          </a:bodyPr>
          <a:lstStyle>
            <a:lvl1pPr indent="-342900" lvl="0" marL="457200" marR="0" rtl="0" algn="l">
              <a:lnSpc>
                <a:spcPct val="90000"/>
              </a:lnSpc>
              <a:spcBef>
                <a:spcPts val="75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1pPr>
            <a:lvl2pPr indent="-323850" lvl="1" marL="9144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Montserrat"/>
                <a:ea typeface="Montserrat"/>
                <a:cs typeface="Montserrat"/>
                <a:sym typeface="Montserrat"/>
              </a:defRPr>
            </a:lvl2pPr>
            <a:lvl3pPr indent="-314325" lvl="2" marL="1371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Montserrat"/>
                <a:ea typeface="Montserrat"/>
                <a:cs typeface="Montserrat"/>
                <a:sym typeface="Montserrat"/>
              </a:defRPr>
            </a:lvl3pPr>
            <a:lvl4pPr indent="-304800" lvl="3" marL="1828800" marR="0" rtl="0" algn="l">
              <a:lnSpc>
                <a:spcPct val="90000"/>
              </a:lnSpc>
              <a:spcBef>
                <a:spcPts val="375"/>
              </a:spcBef>
              <a:spcAft>
                <a:spcPts val="0"/>
              </a:spcAft>
              <a:buClr>
                <a:schemeClr val="dk1"/>
              </a:buClr>
              <a:buSzPts val="1200"/>
              <a:buFont typeface="Arial"/>
              <a:buChar char="•"/>
              <a:defRPr b="0" i="0" sz="1200" u="none" cap="none" strike="noStrike">
                <a:solidFill>
                  <a:schemeClr val="dk1"/>
                </a:solidFill>
                <a:latin typeface="Montserrat"/>
                <a:ea typeface="Montserrat"/>
                <a:cs typeface="Montserrat"/>
                <a:sym typeface="Montserrat"/>
              </a:defRPr>
            </a:lvl4pPr>
            <a:lvl5pPr indent="-285750" lvl="4" marL="2286000" marR="0" rtl="0" algn="l">
              <a:lnSpc>
                <a:spcPct val="90000"/>
              </a:lnSpc>
              <a:spcBef>
                <a:spcPts val="375"/>
              </a:spcBef>
              <a:spcAft>
                <a:spcPts val="0"/>
              </a:spcAft>
              <a:buClr>
                <a:schemeClr val="dk1"/>
              </a:buClr>
              <a:buSzPts val="900"/>
              <a:buFont typeface="Arial"/>
              <a:buChar char="•"/>
              <a:defRPr b="0" i="0" sz="900" u="none" cap="none" strike="noStrike">
                <a:solidFill>
                  <a:schemeClr val="dk1"/>
                </a:solidFill>
                <a:latin typeface="Montserrat"/>
                <a:ea typeface="Montserrat"/>
                <a:cs typeface="Montserrat"/>
                <a:sym typeface="Montserrat"/>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Montserrat"/>
                <a:ea typeface="Montserrat"/>
                <a:cs typeface="Montserrat"/>
                <a:sym typeface="Montserrat"/>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Montserrat"/>
                <a:ea typeface="Montserrat"/>
                <a:cs typeface="Montserrat"/>
                <a:sym typeface="Montserrat"/>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Montserrat"/>
                <a:ea typeface="Montserrat"/>
                <a:cs typeface="Montserrat"/>
                <a:sym typeface="Montserrat"/>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Montserrat"/>
                <a:ea typeface="Montserrat"/>
                <a:cs typeface="Montserrat"/>
                <a:sym typeface="Montserrat"/>
              </a:defRPr>
            </a:lvl9pPr>
          </a:lstStyle>
          <a:p/>
        </p:txBody>
      </p:sp>
      <p:cxnSp>
        <p:nvCxnSpPr>
          <p:cNvPr id="12" name="Google Shape;12;p35"/>
          <p:cNvCxnSpPr/>
          <p:nvPr/>
        </p:nvCxnSpPr>
        <p:spPr>
          <a:xfrm>
            <a:off x="2259423" y="6269356"/>
            <a:ext cx="1" cy="451485"/>
          </a:xfrm>
          <a:prstGeom prst="straightConnector1">
            <a:avLst/>
          </a:prstGeom>
          <a:noFill/>
          <a:ln cap="flat" cmpd="sng" w="19050">
            <a:solidFill>
              <a:schemeClr val="accent1"/>
            </a:solidFill>
            <a:prstDash val="solid"/>
            <a:miter lim="800000"/>
            <a:headEnd len="sm" w="sm" type="none"/>
            <a:tailEnd len="sm" w="sm" type="none"/>
          </a:ln>
        </p:spPr>
      </p:cxnSp>
      <p:sp>
        <p:nvSpPr>
          <p:cNvPr id="13" name="Google Shape;13;p35"/>
          <p:cNvSpPr txBox="1"/>
          <p:nvPr/>
        </p:nvSpPr>
        <p:spPr>
          <a:xfrm>
            <a:off x="2259423" y="6163979"/>
            <a:ext cx="4629841" cy="681037"/>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900"/>
              <a:buFont typeface="Arial"/>
              <a:buNone/>
            </a:pPr>
            <a:r>
              <a:t/>
            </a:r>
            <a:endParaRPr b="1" i="0" sz="900" u="none" cap="none" strike="noStrike">
              <a:solidFill>
                <a:srgbClr val="E3D496"/>
              </a:solidFill>
              <a:latin typeface="Montserrat"/>
              <a:ea typeface="Montserrat"/>
              <a:cs typeface="Montserrat"/>
              <a:sym typeface="Montserrat"/>
            </a:endParaRPr>
          </a:p>
        </p:txBody>
      </p:sp>
      <p:sp>
        <p:nvSpPr>
          <p:cNvPr id="14" name="Google Shape;14;p35"/>
          <p:cNvSpPr/>
          <p:nvPr/>
        </p:nvSpPr>
        <p:spPr>
          <a:xfrm>
            <a:off x="0" y="6138791"/>
            <a:ext cx="9144000" cy="720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Montserrat"/>
              <a:buNone/>
            </a:pPr>
            <a:r>
              <a:t/>
            </a:r>
            <a:endParaRPr b="0" i="0" sz="1350" u="none" cap="none" strike="noStrike">
              <a:solidFill>
                <a:srgbClr val="FFFFFF"/>
              </a:solidFill>
              <a:latin typeface="Montserrat"/>
              <a:ea typeface="Montserrat"/>
              <a:cs typeface="Montserrat"/>
              <a:sym typeface="Montserrat"/>
            </a:endParaRPr>
          </a:p>
        </p:txBody>
      </p:sp>
      <p:pic>
        <p:nvPicPr>
          <p:cNvPr id="15" name="Google Shape;15;p35"/>
          <p:cNvPicPr preferRelativeResize="0"/>
          <p:nvPr/>
        </p:nvPicPr>
        <p:blipFill rotWithShape="1">
          <a:blip r:embed="rId1">
            <a:alphaModFix/>
          </a:blip>
          <a:srcRect b="0" l="0" r="0" t="0"/>
          <a:stretch/>
        </p:blipFill>
        <p:spPr>
          <a:xfrm>
            <a:off x="273899" y="6073198"/>
            <a:ext cx="1900728" cy="844768"/>
          </a:xfrm>
          <a:prstGeom prst="rect">
            <a:avLst/>
          </a:prstGeom>
          <a:noFill/>
          <a:ln>
            <a:noFill/>
          </a:ln>
        </p:spPr>
      </p:pic>
      <p:cxnSp>
        <p:nvCxnSpPr>
          <p:cNvPr id="16" name="Google Shape;16;p35"/>
          <p:cNvCxnSpPr/>
          <p:nvPr/>
        </p:nvCxnSpPr>
        <p:spPr>
          <a:xfrm>
            <a:off x="2474471" y="6234496"/>
            <a:ext cx="1" cy="540000"/>
          </a:xfrm>
          <a:prstGeom prst="straightConnector1">
            <a:avLst/>
          </a:prstGeom>
          <a:noFill/>
          <a:ln cap="flat" cmpd="sng" w="19050">
            <a:solidFill>
              <a:schemeClr val="accent1"/>
            </a:solidFill>
            <a:prstDash val="solid"/>
            <a:miter lim="800000"/>
            <a:headEnd len="sm" w="sm" type="none"/>
            <a:tailEnd len="sm" w="sm" type="none"/>
          </a:ln>
        </p:spPr>
      </p:cxnSp>
      <p:cxnSp>
        <p:nvCxnSpPr>
          <p:cNvPr id="17" name="Google Shape;17;p35"/>
          <p:cNvCxnSpPr/>
          <p:nvPr/>
        </p:nvCxnSpPr>
        <p:spPr>
          <a:xfrm>
            <a:off x="6679967" y="6234496"/>
            <a:ext cx="1" cy="540000"/>
          </a:xfrm>
          <a:prstGeom prst="straightConnector1">
            <a:avLst/>
          </a:prstGeom>
          <a:noFill/>
          <a:ln cap="flat" cmpd="sng" w="19050">
            <a:solidFill>
              <a:schemeClr val="accent1"/>
            </a:solidFill>
            <a:prstDash val="solid"/>
            <a:miter lim="800000"/>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guide id="3" pos="2071">
          <p15:clr>
            <a:srgbClr val="F26B43"/>
          </p15:clr>
        </p15:guide>
        <p15:guide id="4" pos="5609">
          <p15:clr>
            <a:srgbClr val="F26B43"/>
          </p15:clr>
        </p15:guide>
        <p15:guide id="5" orient="horz" pos="3748">
          <p15:clr>
            <a:srgbClr val="F26B43"/>
          </p15:clr>
        </p15:guide>
        <p15:guide id="6" orient="horz" pos="1071">
          <p15:clr>
            <a:srgbClr val="F26B43"/>
          </p15:clr>
        </p15:guide>
        <p15:guide id="7" pos="347">
          <p15:clr>
            <a:srgbClr val="F26B43"/>
          </p15:clr>
        </p15:guide>
        <p15:guide id="8" orient="horz" pos="232">
          <p15:clr>
            <a:srgbClr val="F26B43"/>
          </p15:clr>
        </p15:guide>
        <p15:guide id="9" pos="7151">
          <p15:clr>
            <a:srgbClr val="F26B43"/>
          </p15:clr>
        </p15:guide>
        <p15:guide id="10" pos="529">
          <p15:clr>
            <a:srgbClr val="F26B43"/>
          </p15:clr>
        </p15:guide>
        <p15:guide id="11" orient="horz" pos="113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escholarship.umassmed.edu/qhs_pp/497"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8.jpg"/><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5.jpg"/><Relationship Id="rId4" Type="http://schemas.openxmlformats.org/officeDocument/2006/relationships/image" Target="../media/image12.jpg"/><Relationship Id="rId5" Type="http://schemas.openxmlformats.org/officeDocument/2006/relationships/image" Target="../media/image27.jpg"/><Relationship Id="rId6" Type="http://schemas.openxmlformats.org/officeDocument/2006/relationships/image" Target="../media/image29.jpg"/><Relationship Id="rId7" Type="http://schemas.openxmlformats.org/officeDocument/2006/relationships/image" Target="../media/image2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9.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8.jpg"/><Relationship Id="rId4" Type="http://schemas.openxmlformats.org/officeDocument/2006/relationships/image" Target="../media/image13.jpg"/><Relationship Id="rId5" Type="http://schemas.openxmlformats.org/officeDocument/2006/relationships/image" Target="../media/image1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5.jpg"/><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3.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dx.doi.org/10.1016/S0140-6736(15)60692-4"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6.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22.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26.png"/><Relationship Id="rId4" Type="http://schemas.openxmlformats.org/officeDocument/2006/relationships/image" Target="../media/image24.jpg"/><Relationship Id="rId5" Type="http://schemas.openxmlformats.org/officeDocument/2006/relationships/image" Target="../media/image28.jpg"/><Relationship Id="rId6" Type="http://schemas.openxmlformats.org/officeDocument/2006/relationships/image" Target="../media/image25.jpg"/><Relationship Id="rId7"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1"/>
          <p:cNvSpPr txBox="1"/>
          <p:nvPr>
            <p:ph idx="3" type="body"/>
          </p:nvPr>
        </p:nvSpPr>
        <p:spPr>
          <a:xfrm>
            <a:off x="1043608" y="3293238"/>
            <a:ext cx="7200800" cy="2079978"/>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1800"/>
              <a:buNone/>
            </a:pPr>
            <a:r>
              <a:rPr lang="hu-HU"/>
              <a:t>Dr Purebl György</a:t>
            </a:r>
            <a:endParaRPr/>
          </a:p>
          <a:p>
            <a:pPr indent="0" lvl="0" marL="0" rtl="0" algn="ctr">
              <a:lnSpc>
                <a:spcPct val="90000"/>
              </a:lnSpc>
              <a:spcBef>
                <a:spcPts val="750"/>
              </a:spcBef>
              <a:spcAft>
                <a:spcPts val="0"/>
              </a:spcAft>
              <a:buClr>
                <a:schemeClr val="lt1"/>
              </a:buClr>
              <a:buSzPts val="1800"/>
              <a:buNone/>
            </a:pPr>
            <a:r>
              <a:rPr lang="hu-HU"/>
              <a:t>Magatartástudományi Intézet</a:t>
            </a:r>
            <a:endParaRPr/>
          </a:p>
        </p:txBody>
      </p:sp>
      <p:sp>
        <p:nvSpPr>
          <p:cNvPr id="299" name="Google Shape;299;p1"/>
          <p:cNvSpPr txBox="1"/>
          <p:nvPr>
            <p:ph idx="4294967295" type="ctrTitle"/>
          </p:nvPr>
        </p:nvSpPr>
        <p:spPr>
          <a:xfrm>
            <a:off x="1043608" y="965302"/>
            <a:ext cx="7772400" cy="1944688"/>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lt1"/>
              </a:buClr>
              <a:buSzPts val="3300"/>
              <a:buFont typeface="Montserrat"/>
              <a:buNone/>
            </a:pPr>
            <a:r>
              <a:rPr b="0" i="0" lang="hu-HU" sz="3300" u="none" cap="none" strike="noStrike">
                <a:solidFill>
                  <a:schemeClr val="lt1"/>
                </a:solidFill>
                <a:latin typeface="Montserrat"/>
                <a:ea typeface="Montserrat"/>
                <a:cs typeface="Montserrat"/>
                <a:sym typeface="Montserrat"/>
              </a:rPr>
              <a:t>Lelki béklyóink: Depresszió: világjárvány vagy unatkozó úriasszonyok betegsége?</a:t>
            </a:r>
            <a:endParaRPr b="0" i="0" sz="3300" u="none" cap="none" strike="noStrike">
              <a:solidFill>
                <a:schemeClr val="lt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10"/>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FF0000"/>
              </a:buClr>
              <a:buSzPct val="100000"/>
              <a:buFont typeface="Montserrat"/>
              <a:buNone/>
            </a:pPr>
            <a:r>
              <a:rPr lang="hu-HU" sz="3600">
                <a:solidFill>
                  <a:srgbClr val="FF0000"/>
                </a:solidFill>
              </a:rPr>
              <a:t>Azt is tudjuk azonban, hogy a depresszió nemcsak a lelki egészség problémája…</a:t>
            </a:r>
            <a:endParaRPr sz="3600">
              <a:solidFill>
                <a:srgbClr val="FF0000"/>
              </a:solidFill>
            </a:endParaRPr>
          </a:p>
        </p:txBody>
      </p:sp>
      <p:sp>
        <p:nvSpPr>
          <p:cNvPr id="420" name="Google Shape;420;p10"/>
          <p:cNvSpPr txBox="1"/>
          <p:nvPr>
            <p:ph idx="1" type="body"/>
          </p:nvPr>
        </p:nvSpPr>
        <p:spPr>
          <a:xfrm>
            <a:off x="628650" y="1825626"/>
            <a:ext cx="7886700" cy="4124324"/>
          </a:xfrm>
          <a:prstGeom prst="rect">
            <a:avLst/>
          </a:prstGeom>
          <a:noFill/>
          <a:ln>
            <a:noFill/>
          </a:ln>
        </p:spPr>
        <p:txBody>
          <a:bodyPr anchorCtr="0" anchor="t" bIns="45700" lIns="91425" spcFirstLastPara="1" rIns="91425" wrap="square" tIns="45700">
            <a:normAutofit/>
          </a:bodyPr>
          <a:lstStyle/>
          <a:p>
            <a:pPr indent="-171450" lvl="0" marL="171450" rtl="0" algn="l">
              <a:lnSpc>
                <a:spcPct val="90000"/>
              </a:lnSpc>
              <a:spcBef>
                <a:spcPts val="0"/>
              </a:spcBef>
              <a:spcAft>
                <a:spcPts val="0"/>
              </a:spcAft>
              <a:buClr>
                <a:schemeClr val="dk1"/>
              </a:buClr>
              <a:buSzPts val="2400"/>
              <a:buChar char="•"/>
            </a:pPr>
            <a:r>
              <a:rPr b="1" lang="hu-HU" sz="2400"/>
              <a:t>Depressziós betegek között a gyakori krónikus betegségek gyakorisága 64.9% és 71.0% között változik</a:t>
            </a:r>
            <a:endParaRPr sz="2400"/>
          </a:p>
          <a:p>
            <a:pPr indent="-19050" lvl="0" marL="171450" rtl="0" algn="l">
              <a:lnSpc>
                <a:spcPct val="90000"/>
              </a:lnSpc>
              <a:spcBef>
                <a:spcPts val="750"/>
              </a:spcBef>
              <a:spcAft>
                <a:spcPts val="0"/>
              </a:spcAft>
              <a:buClr>
                <a:schemeClr val="dk1"/>
              </a:buClr>
              <a:buSzPts val="2400"/>
              <a:buNone/>
            </a:pPr>
            <a:r>
              <a:t/>
            </a:r>
            <a:endParaRPr b="1" sz="2400"/>
          </a:p>
          <a:p>
            <a:pPr indent="-171450" lvl="0" marL="171450" rtl="0" algn="l">
              <a:lnSpc>
                <a:spcPct val="90000"/>
              </a:lnSpc>
              <a:spcBef>
                <a:spcPts val="750"/>
              </a:spcBef>
              <a:spcAft>
                <a:spcPts val="0"/>
              </a:spcAft>
              <a:buClr>
                <a:srgbClr val="002060"/>
              </a:buClr>
              <a:buSzPts val="2400"/>
              <a:buChar char="•"/>
            </a:pPr>
            <a:r>
              <a:rPr b="1" lang="hu-HU" sz="2400">
                <a:solidFill>
                  <a:srgbClr val="002060"/>
                </a:solidFill>
              </a:rPr>
              <a:t>A fel nem ismert és ezért nem kezelt depresszió a rossz kimenetel egyik legfontosabb kockázati tényezője krónikus betegségekben</a:t>
            </a:r>
            <a:endParaRPr b="1" sz="2400"/>
          </a:p>
          <a:p>
            <a:pPr indent="-19050" lvl="0" marL="171450" rtl="0" algn="l">
              <a:lnSpc>
                <a:spcPct val="90000"/>
              </a:lnSpc>
              <a:spcBef>
                <a:spcPts val="750"/>
              </a:spcBef>
              <a:spcAft>
                <a:spcPts val="0"/>
              </a:spcAft>
              <a:buClr>
                <a:schemeClr val="dk1"/>
              </a:buClr>
              <a:buSzPts val="2400"/>
              <a:buNone/>
            </a:pPr>
            <a:r>
              <a:t/>
            </a:r>
            <a:endParaRPr b="1" sz="2400"/>
          </a:p>
          <a:p>
            <a:pPr indent="-171450" lvl="0" marL="171450" rtl="0" algn="l">
              <a:lnSpc>
                <a:spcPct val="90000"/>
              </a:lnSpc>
              <a:spcBef>
                <a:spcPts val="750"/>
              </a:spcBef>
              <a:spcAft>
                <a:spcPts val="0"/>
              </a:spcAft>
              <a:buClr>
                <a:schemeClr val="dk1"/>
              </a:buClr>
              <a:buSzPts val="2400"/>
              <a:buChar char="•"/>
            </a:pPr>
            <a:r>
              <a:rPr b="1" lang="hu-HU" sz="2400"/>
              <a:t>A depresszió kb. 50%-kal megnöveli a társult krónikus betegségek költségeit</a:t>
            </a:r>
            <a:endParaRPr sz="2400"/>
          </a:p>
          <a:p>
            <a:pPr indent="-57150" lvl="0" marL="171450" rtl="0" algn="l">
              <a:lnSpc>
                <a:spcPct val="90000"/>
              </a:lnSpc>
              <a:spcBef>
                <a:spcPts val="750"/>
              </a:spcBef>
              <a:spcAft>
                <a:spcPts val="0"/>
              </a:spcAft>
              <a:buClr>
                <a:schemeClr val="dk1"/>
              </a:buClr>
              <a:buSzPts val="1800"/>
              <a:buNone/>
            </a:pPr>
            <a:r>
              <a:t/>
            </a:r>
            <a:endParaRPr/>
          </a:p>
          <a:p>
            <a:pPr indent="-171450" lvl="0" marL="171450" rtl="0" algn="l">
              <a:lnSpc>
                <a:spcPct val="90000"/>
              </a:lnSpc>
              <a:spcBef>
                <a:spcPts val="750"/>
              </a:spcBef>
              <a:spcAft>
                <a:spcPts val="0"/>
              </a:spcAft>
              <a:buClr>
                <a:schemeClr val="dk1"/>
              </a:buClr>
              <a:buSzPts val="1800"/>
              <a:buNone/>
            </a:pPr>
            <a:r>
              <a:t/>
            </a:r>
            <a:endParaRPr/>
          </a:p>
          <a:p>
            <a:pPr indent="-171450" lvl="0" marL="171450" rtl="0" algn="l">
              <a:lnSpc>
                <a:spcPct val="90000"/>
              </a:lnSpc>
              <a:spcBef>
                <a:spcPts val="750"/>
              </a:spcBef>
              <a:spcAft>
                <a:spcPts val="0"/>
              </a:spcAft>
              <a:buClr>
                <a:schemeClr val="dk1"/>
              </a:buClr>
              <a:buSzPts val="1800"/>
              <a:buNone/>
            </a:pPr>
            <a:r>
              <a:t/>
            </a:r>
            <a:endParaRPr/>
          </a:p>
        </p:txBody>
      </p:sp>
      <p:sp>
        <p:nvSpPr>
          <p:cNvPr id="421" name="Google Shape;421;p10"/>
          <p:cNvSpPr txBox="1"/>
          <p:nvPr>
            <p:ph idx="2" type="body"/>
          </p:nvPr>
        </p:nvSpPr>
        <p:spPr>
          <a:xfrm>
            <a:off x="2462689" y="6134735"/>
            <a:ext cx="4212431" cy="720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2"/>
              </a:buClr>
              <a:buSzPts val="900"/>
              <a:buNone/>
            </a:pPr>
            <a:r>
              <a:t/>
            </a:r>
            <a:endParaRPr/>
          </a:p>
        </p:txBody>
      </p:sp>
      <p:sp>
        <p:nvSpPr>
          <p:cNvPr id="422" name="Google Shape;422;p10"/>
          <p:cNvSpPr txBox="1"/>
          <p:nvPr>
            <p:ph idx="3" type="body"/>
          </p:nvPr>
        </p:nvSpPr>
        <p:spPr>
          <a:xfrm>
            <a:off x="6678216" y="6134735"/>
            <a:ext cx="2465784" cy="720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2"/>
              </a:buClr>
              <a:buSzPts val="900"/>
              <a:buNone/>
            </a:pPr>
            <a:r>
              <a:t/>
            </a:r>
            <a:endParaRPr/>
          </a:p>
        </p:txBody>
      </p:sp>
      <p:sp>
        <p:nvSpPr>
          <p:cNvPr id="423" name="Google Shape;423;p10"/>
          <p:cNvSpPr/>
          <p:nvPr/>
        </p:nvSpPr>
        <p:spPr>
          <a:xfrm>
            <a:off x="1835696" y="5517232"/>
            <a:ext cx="6834692" cy="738664"/>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Cambria"/>
              <a:buNone/>
            </a:pPr>
            <a:r>
              <a:rPr b="0" i="0" lang="hu-HU" sz="1400" u="none" cap="none" strike="noStrike">
                <a:solidFill>
                  <a:schemeClr val="dk1"/>
                </a:solidFill>
                <a:latin typeface="Cambria"/>
                <a:ea typeface="Cambria"/>
                <a:cs typeface="Cambria"/>
                <a:sym typeface="Cambria"/>
              </a:rPr>
              <a:t>Wells</a:t>
            </a:r>
            <a:r>
              <a:rPr b="0" i="0" lang="hu-HU" sz="1400" u="none" cap="none" strike="noStrike">
                <a:solidFill>
                  <a:schemeClr val="dk1"/>
                </a:solidFill>
                <a:latin typeface="Cambria"/>
                <a:ea typeface="Cambria"/>
                <a:cs typeface="Cambria"/>
                <a:sym typeface="Cambria"/>
              </a:rPr>
              <a:t> és mtsai</a:t>
            </a:r>
            <a:r>
              <a:rPr b="0" i="0" lang="hu-HU" sz="1400" u="none" cap="none" strike="noStrike">
                <a:solidFill>
                  <a:schemeClr val="dk1"/>
                </a:solidFill>
                <a:latin typeface="Cambria"/>
                <a:ea typeface="Cambria"/>
                <a:cs typeface="Cambria"/>
                <a:sym typeface="Cambria"/>
              </a:rPr>
              <a:t> (1991). Retrieved from </a:t>
            </a:r>
            <a:r>
              <a:rPr b="0" i="0" lang="hu-HU" sz="1400" u="sng" cap="none" strike="noStrike">
                <a:solidFill>
                  <a:schemeClr val="dk1"/>
                </a:solidFill>
                <a:latin typeface="Cambria"/>
                <a:ea typeface="Cambria"/>
                <a:cs typeface="Cambria"/>
                <a:sym typeface="Cambria"/>
                <a:hlinkClick r:id="rId3">
                  <a:extLst>
                    <a:ext uri="{A12FA001-AC4F-418D-AE19-62706E023703}">
                      <ahyp:hlinkClr val="tx"/>
                    </a:ext>
                  </a:extLst>
                </a:hlinkClick>
              </a:rPr>
              <a:t>http://escholarship.umassmed.edu/qhs_pp/497</a:t>
            </a:r>
            <a:endParaRPr b="0" i="0" sz="1400" u="none" cap="none" strike="noStrike">
              <a:solidFill>
                <a:schemeClr val="dk1"/>
              </a:solidFill>
              <a:latin typeface="Cambria"/>
              <a:ea typeface="Cambria"/>
              <a:cs typeface="Cambria"/>
              <a:sym typeface="Cambria"/>
            </a:endParaRPr>
          </a:p>
          <a:p>
            <a:pPr indent="0" lvl="0" marL="0" marR="0" rtl="0" algn="l">
              <a:spcBef>
                <a:spcPts val="0"/>
              </a:spcBef>
              <a:spcAft>
                <a:spcPts val="0"/>
              </a:spcAft>
              <a:buNone/>
            </a:pPr>
            <a:r>
              <a:rPr lang="hu-HU" sz="1400">
                <a:solidFill>
                  <a:schemeClr val="dk1"/>
                </a:solidFill>
                <a:latin typeface="Cambria"/>
                <a:ea typeface="Cambria"/>
                <a:cs typeface="Cambria"/>
                <a:sym typeface="Cambria"/>
              </a:rPr>
              <a:t>Moussavi és mtsai (2007. </a:t>
            </a:r>
            <a:r>
              <a:rPr i="1" lang="hu-HU" sz="1400">
                <a:solidFill>
                  <a:schemeClr val="dk1"/>
                </a:solidFill>
                <a:latin typeface="Montserrat"/>
                <a:ea typeface="Montserrat"/>
                <a:cs typeface="Montserrat"/>
                <a:sym typeface="Montserrat"/>
              </a:rPr>
              <a:t>Lancet</a:t>
            </a:r>
            <a:r>
              <a:rPr lang="hu-HU" sz="1400">
                <a:solidFill>
                  <a:schemeClr val="dk1"/>
                </a:solidFill>
                <a:latin typeface="Montserrat"/>
                <a:ea typeface="Montserrat"/>
                <a:cs typeface="Montserrat"/>
                <a:sym typeface="Montserrat"/>
              </a:rPr>
              <a:t>, </a:t>
            </a:r>
            <a:r>
              <a:rPr i="1" lang="hu-HU" sz="1400">
                <a:solidFill>
                  <a:schemeClr val="dk1"/>
                </a:solidFill>
                <a:latin typeface="Montserrat"/>
                <a:ea typeface="Montserrat"/>
                <a:cs typeface="Montserrat"/>
                <a:sym typeface="Montserrat"/>
              </a:rPr>
              <a:t>370</a:t>
            </a:r>
            <a:r>
              <a:rPr lang="hu-HU" sz="1400">
                <a:solidFill>
                  <a:schemeClr val="dk1"/>
                </a:solidFill>
                <a:latin typeface="Montserrat"/>
                <a:ea typeface="Montserrat"/>
                <a:cs typeface="Montserrat"/>
                <a:sym typeface="Montserrat"/>
              </a:rPr>
              <a:t>(9590), 851–8. </a:t>
            </a:r>
            <a:endParaRPr sz="1400">
              <a:solidFill>
                <a:schemeClr val="dk1"/>
              </a:solidFill>
              <a:latin typeface="Montserrat"/>
              <a:ea typeface="Montserrat"/>
              <a:cs typeface="Montserrat"/>
              <a:sym typeface="Montserrat"/>
            </a:endParaRPr>
          </a:p>
          <a:p>
            <a:pPr indent="0" lvl="0" marL="0" marR="0" rtl="0" algn="l">
              <a:spcBef>
                <a:spcPts val="0"/>
              </a:spcBef>
              <a:spcAft>
                <a:spcPts val="0"/>
              </a:spcAft>
              <a:buNone/>
            </a:pPr>
            <a:r>
              <a:rPr lang="hu-HU" sz="1400">
                <a:solidFill>
                  <a:schemeClr val="dk1"/>
                </a:solidFill>
                <a:latin typeface="Montserrat"/>
                <a:ea typeface="Montserrat"/>
                <a:cs typeface="Montserrat"/>
                <a:sym typeface="Montserrat"/>
              </a:rPr>
              <a:t>Soboczki és mtsai (2006). Retrieved from http://europepmc.org/abstract/MED/17007486</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1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0000"/>
              </a:buClr>
              <a:buSzPts val="2800"/>
              <a:buFont typeface="Montserrat"/>
              <a:buNone/>
            </a:pPr>
            <a:r>
              <a:rPr lang="hu-HU" sz="2800">
                <a:solidFill>
                  <a:srgbClr val="FF0000"/>
                </a:solidFill>
              </a:rPr>
              <a:t>Sem a közösségek, sem az általuk működtetett egészségügyi rendszerek nincsenek felkészülve erre a kihívásra</a:t>
            </a:r>
            <a:endParaRPr sz="2800"/>
          </a:p>
        </p:txBody>
      </p:sp>
      <p:sp>
        <p:nvSpPr>
          <p:cNvPr id="429" name="Google Shape;429;p11"/>
          <p:cNvSpPr txBox="1"/>
          <p:nvPr>
            <p:ph idx="1" type="body"/>
          </p:nvPr>
        </p:nvSpPr>
        <p:spPr>
          <a:xfrm>
            <a:off x="628650" y="1825626"/>
            <a:ext cx="7886700" cy="4124324"/>
          </a:xfrm>
          <a:prstGeom prst="rect">
            <a:avLst/>
          </a:prstGeom>
          <a:noFill/>
          <a:ln>
            <a:noFill/>
          </a:ln>
        </p:spPr>
        <p:txBody>
          <a:bodyPr anchorCtr="0" anchor="t" bIns="45700" lIns="91425" spcFirstLastPara="1" rIns="91425" wrap="square" tIns="45700">
            <a:normAutofit fontScale="92500"/>
          </a:bodyPr>
          <a:lstStyle/>
          <a:p>
            <a:pPr indent="-171450" lvl="0" marL="171450" rtl="0" algn="l">
              <a:lnSpc>
                <a:spcPct val="90000"/>
              </a:lnSpc>
              <a:spcBef>
                <a:spcPts val="0"/>
              </a:spcBef>
              <a:spcAft>
                <a:spcPts val="0"/>
              </a:spcAft>
              <a:buClr>
                <a:schemeClr val="dk1"/>
              </a:buClr>
              <a:buSzPct val="100000"/>
              <a:buChar char="•"/>
            </a:pPr>
            <a:r>
              <a:rPr b="1" lang="hu-HU" sz="2400"/>
              <a:t>Az elérhető bizonyítékokon alapuló kezelések ellenére a depressziós betegek 56%-a nem részesül kezelésben</a:t>
            </a:r>
            <a:endParaRPr/>
          </a:p>
          <a:p>
            <a:pPr indent="-30479" lvl="0" marL="171450" rtl="0" algn="l">
              <a:lnSpc>
                <a:spcPct val="90000"/>
              </a:lnSpc>
              <a:spcBef>
                <a:spcPts val="750"/>
              </a:spcBef>
              <a:spcAft>
                <a:spcPts val="0"/>
              </a:spcAft>
              <a:buClr>
                <a:schemeClr val="dk1"/>
              </a:buClr>
              <a:buSzPct val="100000"/>
              <a:buNone/>
            </a:pPr>
            <a:r>
              <a:t/>
            </a:r>
            <a:endParaRPr sz="2400"/>
          </a:p>
          <a:p>
            <a:pPr indent="-171450" lvl="0" marL="171450" rtl="0" algn="l">
              <a:lnSpc>
                <a:spcPct val="90000"/>
              </a:lnSpc>
              <a:spcBef>
                <a:spcPts val="750"/>
              </a:spcBef>
              <a:spcAft>
                <a:spcPts val="0"/>
              </a:spcAft>
              <a:buClr>
                <a:srgbClr val="4A3F13"/>
              </a:buClr>
              <a:buSzPct val="100000"/>
              <a:buChar char="•"/>
            </a:pPr>
            <a:r>
              <a:rPr b="1" lang="hu-HU" sz="2400">
                <a:solidFill>
                  <a:srgbClr val="4A3F13"/>
                </a:solidFill>
              </a:rPr>
              <a:t>A magas öngyilkossági ráta egyik lényeges oka a fel nem ismert depresszió</a:t>
            </a:r>
            <a:endParaRPr/>
          </a:p>
          <a:p>
            <a:pPr indent="-30479" lvl="0" marL="171450" rtl="0" algn="l">
              <a:lnSpc>
                <a:spcPct val="90000"/>
              </a:lnSpc>
              <a:spcBef>
                <a:spcPts val="750"/>
              </a:spcBef>
              <a:spcAft>
                <a:spcPts val="0"/>
              </a:spcAft>
              <a:buClr>
                <a:schemeClr val="dk1"/>
              </a:buClr>
              <a:buSzPct val="100000"/>
              <a:buNone/>
            </a:pPr>
            <a:r>
              <a:t/>
            </a:r>
            <a:endParaRPr sz="2400"/>
          </a:p>
          <a:p>
            <a:pPr indent="-171450" lvl="0" marL="171450" rtl="0" algn="l">
              <a:lnSpc>
                <a:spcPct val="90000"/>
              </a:lnSpc>
              <a:spcBef>
                <a:spcPts val="750"/>
              </a:spcBef>
              <a:spcAft>
                <a:spcPts val="0"/>
              </a:spcAft>
              <a:buClr>
                <a:schemeClr val="dk1"/>
              </a:buClr>
              <a:buSzPct val="100000"/>
              <a:buChar char="•"/>
            </a:pPr>
            <a:r>
              <a:rPr b="1" lang="hu-HU" sz="2400"/>
              <a:t>A depresszió és a mentális zavarok stigmája</a:t>
            </a:r>
            <a:endParaRPr/>
          </a:p>
          <a:p>
            <a:pPr indent="-30479" lvl="0" marL="171450" rtl="0" algn="l">
              <a:lnSpc>
                <a:spcPct val="90000"/>
              </a:lnSpc>
              <a:spcBef>
                <a:spcPts val="750"/>
              </a:spcBef>
              <a:spcAft>
                <a:spcPts val="0"/>
              </a:spcAft>
              <a:buClr>
                <a:schemeClr val="dk1"/>
              </a:buClr>
              <a:buSzPct val="100000"/>
              <a:buNone/>
            </a:pPr>
            <a:r>
              <a:t/>
            </a:r>
            <a:endParaRPr b="1" sz="2400"/>
          </a:p>
          <a:p>
            <a:pPr indent="-171450" lvl="0" marL="171450" rtl="0" algn="l">
              <a:lnSpc>
                <a:spcPct val="90000"/>
              </a:lnSpc>
              <a:spcBef>
                <a:spcPts val="750"/>
              </a:spcBef>
              <a:spcAft>
                <a:spcPts val="0"/>
              </a:spcAft>
              <a:buClr>
                <a:srgbClr val="002060"/>
              </a:buClr>
              <a:buSzPct val="100000"/>
              <a:buChar char="•"/>
            </a:pPr>
            <a:r>
              <a:rPr b="1" lang="hu-HU" sz="2400">
                <a:solidFill>
                  <a:srgbClr val="002060"/>
                </a:solidFill>
              </a:rPr>
              <a:t>Bizonyos terápiás formák korlátozott elérhetősége,  a kezeléssel kapcsolatos kielégítetlen igények gyakorisága</a:t>
            </a:r>
            <a:endParaRPr sz="2400">
              <a:solidFill>
                <a:srgbClr val="002060"/>
              </a:solidFill>
            </a:endParaRPr>
          </a:p>
        </p:txBody>
      </p:sp>
      <p:sp>
        <p:nvSpPr>
          <p:cNvPr id="430" name="Google Shape;430;p11"/>
          <p:cNvSpPr txBox="1"/>
          <p:nvPr>
            <p:ph idx="2" type="body"/>
          </p:nvPr>
        </p:nvSpPr>
        <p:spPr>
          <a:xfrm>
            <a:off x="2462689" y="6134735"/>
            <a:ext cx="4212431" cy="720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2"/>
              </a:buClr>
              <a:buSzPts val="900"/>
              <a:buNone/>
            </a:pPr>
            <a:r>
              <a:t/>
            </a:r>
            <a:endParaRPr/>
          </a:p>
        </p:txBody>
      </p:sp>
      <p:sp>
        <p:nvSpPr>
          <p:cNvPr id="431" name="Google Shape;431;p11"/>
          <p:cNvSpPr txBox="1"/>
          <p:nvPr>
            <p:ph idx="3" type="body"/>
          </p:nvPr>
        </p:nvSpPr>
        <p:spPr>
          <a:xfrm>
            <a:off x="6678216" y="6134735"/>
            <a:ext cx="2465784" cy="720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2"/>
              </a:buClr>
              <a:buSzPts val="900"/>
              <a:buNone/>
            </a:pPr>
            <a:r>
              <a:t/>
            </a:r>
            <a:endParaRPr/>
          </a:p>
        </p:txBody>
      </p:sp>
      <p:sp>
        <p:nvSpPr>
          <p:cNvPr id="432" name="Google Shape;432;p11"/>
          <p:cNvSpPr txBox="1"/>
          <p:nvPr/>
        </p:nvSpPr>
        <p:spPr>
          <a:xfrm>
            <a:off x="4139952" y="5519123"/>
            <a:ext cx="477364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hu-HU" sz="1400">
                <a:solidFill>
                  <a:schemeClr val="dk1"/>
                </a:solidFill>
                <a:latin typeface="Montserrat"/>
                <a:ea typeface="Montserrat"/>
                <a:cs typeface="Montserrat"/>
                <a:sym typeface="Montserrat"/>
              </a:rPr>
              <a:t>Alonso és mtsai 2007 British J Psychiatr </a:t>
            </a:r>
            <a:r>
              <a:rPr i="1" lang="hu-HU" sz="1400">
                <a:solidFill>
                  <a:schemeClr val="dk1"/>
                </a:solidFill>
                <a:latin typeface="Montserrat"/>
                <a:ea typeface="Montserrat"/>
                <a:cs typeface="Montserrat"/>
                <a:sym typeface="Montserrat"/>
              </a:rPr>
              <a:t>190</a:t>
            </a:r>
            <a:r>
              <a:rPr lang="hu-HU" sz="1400">
                <a:solidFill>
                  <a:schemeClr val="dk1"/>
                </a:solidFill>
                <a:latin typeface="Montserrat"/>
                <a:ea typeface="Montserrat"/>
                <a:cs typeface="Montserrat"/>
                <a:sym typeface="Montserrat"/>
              </a:rPr>
              <a:t>, 299–306.</a:t>
            </a:r>
            <a:endParaRPr sz="1400">
              <a:solidFill>
                <a:schemeClr val="dk1"/>
              </a:solidFill>
              <a:latin typeface="Montserrat"/>
              <a:ea typeface="Montserrat"/>
              <a:cs typeface="Montserrat"/>
              <a:sym typeface="Montserrat"/>
            </a:endParaRPr>
          </a:p>
          <a:p>
            <a:pPr indent="0" lvl="0" marL="0" marR="0" rtl="0" algn="l">
              <a:spcBef>
                <a:spcPts val="0"/>
              </a:spcBef>
              <a:spcAft>
                <a:spcPts val="0"/>
              </a:spcAft>
              <a:buNone/>
            </a:pPr>
            <a:r>
              <a:rPr lang="hu-HU" sz="1400">
                <a:solidFill>
                  <a:schemeClr val="dk1"/>
                </a:solidFill>
                <a:latin typeface="Montserrat"/>
                <a:ea typeface="Montserrat"/>
                <a:cs typeface="Montserrat"/>
                <a:sym typeface="Montserrat"/>
              </a:rPr>
              <a:t>Kohn és mtsai 2004 WHO Bulletin 82(11), 858–866. </a:t>
            </a:r>
            <a:endParaRPr sz="1800">
              <a:solidFill>
                <a:schemeClr val="dk1"/>
              </a:solidFill>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12"/>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Montserrat"/>
              <a:buNone/>
            </a:pPr>
            <a:r>
              <a:t/>
            </a:r>
            <a:endParaRPr/>
          </a:p>
        </p:txBody>
      </p:sp>
      <p:sp>
        <p:nvSpPr>
          <p:cNvPr id="438" name="Google Shape;438;p12"/>
          <p:cNvSpPr txBox="1"/>
          <p:nvPr>
            <p:ph idx="1" type="body"/>
          </p:nvPr>
        </p:nvSpPr>
        <p:spPr>
          <a:xfrm>
            <a:off x="628650" y="1825626"/>
            <a:ext cx="7886700" cy="4124324"/>
          </a:xfrm>
          <a:prstGeom prst="rect">
            <a:avLst/>
          </a:prstGeom>
          <a:noFill/>
          <a:ln>
            <a:noFill/>
          </a:ln>
        </p:spPr>
        <p:txBody>
          <a:bodyPr anchorCtr="0" anchor="t" bIns="45700" lIns="91425" spcFirstLastPara="1" rIns="91425" wrap="square" tIns="45700">
            <a:noAutofit/>
          </a:bodyPr>
          <a:lstStyle/>
          <a:p>
            <a:pPr indent="-203200" lvl="0" marL="171450" rtl="0" algn="l">
              <a:lnSpc>
                <a:spcPct val="90000"/>
              </a:lnSpc>
              <a:spcBef>
                <a:spcPts val="0"/>
              </a:spcBef>
              <a:spcAft>
                <a:spcPts val="0"/>
              </a:spcAft>
              <a:buClr>
                <a:schemeClr val="dk1"/>
              </a:buClr>
              <a:buSzPts val="3200"/>
              <a:buChar char="•"/>
            </a:pPr>
            <a:r>
              <a:rPr lang="hu-HU" sz="3200"/>
              <a:t>A meglévő gyógyszeres kezelések korlátai</a:t>
            </a:r>
            <a:endParaRPr/>
          </a:p>
          <a:p>
            <a:pPr indent="0" lvl="0" marL="171450" rtl="0" algn="l">
              <a:lnSpc>
                <a:spcPct val="90000"/>
              </a:lnSpc>
              <a:spcBef>
                <a:spcPts val="750"/>
              </a:spcBef>
              <a:spcAft>
                <a:spcPts val="0"/>
              </a:spcAft>
              <a:buClr>
                <a:schemeClr val="dk1"/>
              </a:buClr>
              <a:buSzPts val="3200"/>
              <a:buNone/>
            </a:pPr>
            <a:r>
              <a:t/>
            </a:r>
            <a:endParaRPr sz="3200"/>
          </a:p>
          <a:p>
            <a:pPr indent="-203200" lvl="0" marL="171450" rtl="0" algn="l">
              <a:lnSpc>
                <a:spcPct val="90000"/>
              </a:lnSpc>
              <a:spcBef>
                <a:spcPts val="750"/>
              </a:spcBef>
              <a:spcAft>
                <a:spcPts val="0"/>
              </a:spcAft>
              <a:buClr>
                <a:schemeClr val="dk1"/>
              </a:buClr>
              <a:buSzPts val="3200"/>
              <a:buChar char="•"/>
            </a:pPr>
            <a:r>
              <a:rPr lang="hu-HU" sz="3200"/>
              <a:t>A depresszióban bizonyítottan hatékony pszichoterápiák </a:t>
            </a:r>
            <a:r>
              <a:rPr lang="hu-HU"/>
              <a:t>elérésének </a:t>
            </a:r>
            <a:r>
              <a:rPr lang="hu-HU" sz="3200"/>
              <a:t>korlátai</a:t>
            </a:r>
            <a:endParaRPr/>
          </a:p>
          <a:p>
            <a:pPr indent="0" lvl="0" marL="171450" rtl="0" algn="l">
              <a:lnSpc>
                <a:spcPct val="90000"/>
              </a:lnSpc>
              <a:spcBef>
                <a:spcPts val="750"/>
              </a:spcBef>
              <a:spcAft>
                <a:spcPts val="0"/>
              </a:spcAft>
              <a:buClr>
                <a:schemeClr val="dk1"/>
              </a:buClr>
              <a:buSzPts val="3200"/>
              <a:buNone/>
            </a:pPr>
            <a:r>
              <a:t/>
            </a:r>
            <a:endParaRPr sz="3200"/>
          </a:p>
          <a:p>
            <a:pPr indent="-203200" lvl="0" marL="171450" rtl="0" algn="l">
              <a:lnSpc>
                <a:spcPct val="90000"/>
              </a:lnSpc>
              <a:spcBef>
                <a:spcPts val="750"/>
              </a:spcBef>
              <a:spcAft>
                <a:spcPts val="0"/>
              </a:spcAft>
              <a:buClr>
                <a:schemeClr val="dk1"/>
              </a:buClr>
              <a:buSzPts val="3200"/>
              <a:buChar char="•"/>
            </a:pPr>
            <a:r>
              <a:rPr lang="hu-HU" sz="3200"/>
              <a:t>Az életmód(váltás) szerepe a depresszió kezelésében</a:t>
            </a:r>
            <a:endParaRPr/>
          </a:p>
          <a:p>
            <a:pPr indent="-57150" lvl="0" marL="171450" rtl="0" algn="l">
              <a:lnSpc>
                <a:spcPct val="90000"/>
              </a:lnSpc>
              <a:spcBef>
                <a:spcPts val="750"/>
              </a:spcBef>
              <a:spcAft>
                <a:spcPts val="0"/>
              </a:spcAft>
              <a:buClr>
                <a:schemeClr val="dk1"/>
              </a:buClr>
              <a:buSzPts val="1800"/>
              <a:buNone/>
            </a:pPr>
            <a:r>
              <a:t/>
            </a:r>
            <a:endParaRPr/>
          </a:p>
          <a:p>
            <a:pPr indent="-203200" lvl="0" marL="171450" rtl="0" algn="l">
              <a:lnSpc>
                <a:spcPct val="90000"/>
              </a:lnSpc>
              <a:spcBef>
                <a:spcPts val="750"/>
              </a:spcBef>
              <a:spcAft>
                <a:spcPts val="0"/>
              </a:spcAft>
              <a:buClr>
                <a:schemeClr val="dk1"/>
              </a:buClr>
              <a:buSzPts val="3200"/>
              <a:buChar char="•"/>
            </a:pPr>
            <a:r>
              <a:rPr lang="hu-HU" sz="3200"/>
              <a:t>Az elérhető kezelések kapacitása a legtöbb EU tagállamban nem képes megfelelni a megnövekedett igényeknek</a:t>
            </a:r>
            <a:endParaRPr sz="3200"/>
          </a:p>
        </p:txBody>
      </p:sp>
      <p:sp>
        <p:nvSpPr>
          <p:cNvPr id="439" name="Google Shape;439;p12"/>
          <p:cNvSpPr txBox="1"/>
          <p:nvPr>
            <p:ph idx="2" type="body"/>
          </p:nvPr>
        </p:nvSpPr>
        <p:spPr>
          <a:xfrm>
            <a:off x="2462689" y="6134735"/>
            <a:ext cx="4212431" cy="720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2"/>
              </a:buClr>
              <a:buSzPts val="900"/>
              <a:buNone/>
            </a:pPr>
            <a:r>
              <a:t/>
            </a:r>
            <a:endParaRPr/>
          </a:p>
        </p:txBody>
      </p:sp>
      <p:sp>
        <p:nvSpPr>
          <p:cNvPr id="440" name="Google Shape;440;p12"/>
          <p:cNvSpPr txBox="1"/>
          <p:nvPr>
            <p:ph idx="3" type="body"/>
          </p:nvPr>
        </p:nvSpPr>
        <p:spPr>
          <a:xfrm>
            <a:off x="6678216" y="6134735"/>
            <a:ext cx="2465784" cy="720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2"/>
              </a:buClr>
              <a:buSzPts val="90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13"/>
          <p:cNvSpPr txBox="1"/>
          <p:nvPr/>
        </p:nvSpPr>
        <p:spPr>
          <a:xfrm>
            <a:off x="285750" y="838200"/>
            <a:ext cx="8582025"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344F7C"/>
              </a:buClr>
              <a:buSzPts val="2400"/>
              <a:buFont typeface="Arial"/>
              <a:buNone/>
            </a:pPr>
            <a:r>
              <a:t/>
            </a:r>
            <a:endParaRPr b="0" sz="2400">
              <a:solidFill>
                <a:schemeClr val="dk1"/>
              </a:solidFill>
              <a:latin typeface="Times New Roman"/>
              <a:ea typeface="Times New Roman"/>
              <a:cs typeface="Times New Roman"/>
              <a:sym typeface="Times New Roman"/>
            </a:endParaRPr>
          </a:p>
        </p:txBody>
      </p:sp>
      <p:sp>
        <p:nvSpPr>
          <p:cNvPr id="446" name="Google Shape;446;p13"/>
          <p:cNvSpPr/>
          <p:nvPr/>
        </p:nvSpPr>
        <p:spPr>
          <a:xfrm>
            <a:off x="2843213" y="2420938"/>
            <a:ext cx="625475" cy="2824162"/>
          </a:xfrm>
          <a:prstGeom prst="rect">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rgbClr val="344F7C"/>
              </a:buClr>
              <a:buSzPts val="1800"/>
              <a:buFont typeface="Arial"/>
              <a:buNone/>
            </a:pPr>
            <a:r>
              <a:t/>
            </a:r>
            <a:endParaRPr b="0" sz="1800">
              <a:solidFill>
                <a:schemeClr val="dk1"/>
              </a:solidFill>
              <a:latin typeface="Arial"/>
              <a:ea typeface="Arial"/>
              <a:cs typeface="Arial"/>
              <a:sym typeface="Arial"/>
            </a:endParaRPr>
          </a:p>
        </p:txBody>
      </p:sp>
      <p:sp>
        <p:nvSpPr>
          <p:cNvPr id="447" name="Google Shape;447;p13"/>
          <p:cNvSpPr/>
          <p:nvPr/>
        </p:nvSpPr>
        <p:spPr>
          <a:xfrm>
            <a:off x="2843213" y="3429000"/>
            <a:ext cx="622300" cy="1831975"/>
          </a:xfrm>
          <a:prstGeom prst="rect">
            <a:avLst/>
          </a:prstGeom>
          <a:solidFill>
            <a:srgbClr val="344F7C"/>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344F7C"/>
              </a:buClr>
              <a:buSzPts val="1800"/>
              <a:buFont typeface="Arial"/>
              <a:buNone/>
            </a:pPr>
            <a:r>
              <a:t/>
            </a:r>
            <a:endParaRPr b="0" sz="1800">
              <a:solidFill>
                <a:schemeClr val="dk1"/>
              </a:solidFill>
              <a:latin typeface="Arial"/>
              <a:ea typeface="Arial"/>
              <a:cs typeface="Arial"/>
              <a:sym typeface="Arial"/>
            </a:endParaRPr>
          </a:p>
        </p:txBody>
      </p:sp>
      <p:sp>
        <p:nvSpPr>
          <p:cNvPr id="448" name="Google Shape;448;p13"/>
          <p:cNvSpPr/>
          <p:nvPr/>
        </p:nvSpPr>
        <p:spPr>
          <a:xfrm>
            <a:off x="5629275" y="3683000"/>
            <a:ext cx="19050" cy="1588"/>
          </a:xfrm>
          <a:custGeom>
            <a:rect b="b" l="l" r="r" t="t"/>
            <a:pathLst>
              <a:path extrusionOk="0" h="1" w="24">
                <a:moveTo>
                  <a:pt x="24" y="0"/>
                </a:moveTo>
                <a:lnTo>
                  <a:pt x="12" y="0"/>
                </a:lnTo>
                <a:lnTo>
                  <a:pt x="0" y="0"/>
                </a:lnTo>
                <a:lnTo>
                  <a:pt x="24"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Montserrat"/>
              <a:ea typeface="Montserrat"/>
              <a:cs typeface="Montserrat"/>
              <a:sym typeface="Montserrat"/>
            </a:endParaRPr>
          </a:p>
        </p:txBody>
      </p:sp>
      <p:sp>
        <p:nvSpPr>
          <p:cNvPr id="449" name="Google Shape;449;p13"/>
          <p:cNvSpPr/>
          <p:nvPr/>
        </p:nvSpPr>
        <p:spPr>
          <a:xfrm>
            <a:off x="2028825" y="5789613"/>
            <a:ext cx="17463" cy="1587"/>
          </a:xfrm>
          <a:custGeom>
            <a:rect b="b" l="l" r="r" t="t"/>
            <a:pathLst>
              <a:path extrusionOk="0" h="1" w="23">
                <a:moveTo>
                  <a:pt x="23" y="0"/>
                </a:moveTo>
                <a:lnTo>
                  <a:pt x="11" y="0"/>
                </a:lnTo>
                <a:lnTo>
                  <a:pt x="0" y="0"/>
                </a:lnTo>
                <a:lnTo>
                  <a:pt x="23"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Montserrat"/>
              <a:ea typeface="Montserrat"/>
              <a:cs typeface="Montserrat"/>
              <a:sym typeface="Montserrat"/>
            </a:endParaRPr>
          </a:p>
        </p:txBody>
      </p:sp>
      <p:sp>
        <p:nvSpPr>
          <p:cNvPr id="450" name="Google Shape;450;p13"/>
          <p:cNvSpPr/>
          <p:nvPr/>
        </p:nvSpPr>
        <p:spPr>
          <a:xfrm>
            <a:off x="2700338" y="5516563"/>
            <a:ext cx="674687" cy="2190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344F7C"/>
              </a:buClr>
              <a:buSzPts val="1800"/>
              <a:buFont typeface="Arial"/>
              <a:buNone/>
            </a:pPr>
            <a:r>
              <a:t/>
            </a:r>
            <a:endParaRPr b="0" sz="1800">
              <a:solidFill>
                <a:schemeClr val="dk1"/>
              </a:solidFill>
              <a:latin typeface="Arial"/>
              <a:ea typeface="Arial"/>
              <a:cs typeface="Arial"/>
              <a:sym typeface="Arial"/>
            </a:endParaRPr>
          </a:p>
        </p:txBody>
      </p:sp>
      <p:sp>
        <p:nvSpPr>
          <p:cNvPr id="451" name="Google Shape;451;p13"/>
          <p:cNvSpPr/>
          <p:nvPr/>
        </p:nvSpPr>
        <p:spPr>
          <a:xfrm>
            <a:off x="3492500" y="5516563"/>
            <a:ext cx="708025" cy="3143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344F7C"/>
              </a:buClr>
              <a:buSzPts val="1800"/>
              <a:buFont typeface="Arial"/>
              <a:buNone/>
            </a:pPr>
            <a:r>
              <a:t/>
            </a:r>
            <a:endParaRPr b="0" sz="1800">
              <a:solidFill>
                <a:schemeClr val="dk1"/>
              </a:solidFill>
              <a:latin typeface="Arial"/>
              <a:ea typeface="Arial"/>
              <a:cs typeface="Arial"/>
              <a:sym typeface="Arial"/>
            </a:endParaRPr>
          </a:p>
        </p:txBody>
      </p:sp>
      <p:sp>
        <p:nvSpPr>
          <p:cNvPr id="452" name="Google Shape;452;p13"/>
          <p:cNvSpPr/>
          <p:nvPr/>
        </p:nvSpPr>
        <p:spPr>
          <a:xfrm>
            <a:off x="4351338" y="5486400"/>
            <a:ext cx="515937" cy="3016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344F7C"/>
              </a:buClr>
              <a:buSzPts val="1800"/>
              <a:buFont typeface="Arial"/>
              <a:buNone/>
            </a:pPr>
            <a:r>
              <a:t/>
            </a:r>
            <a:endParaRPr b="0" sz="1800">
              <a:solidFill>
                <a:schemeClr val="dk1"/>
              </a:solidFill>
              <a:latin typeface="Arial"/>
              <a:ea typeface="Arial"/>
              <a:cs typeface="Arial"/>
              <a:sym typeface="Arial"/>
            </a:endParaRPr>
          </a:p>
        </p:txBody>
      </p:sp>
      <p:sp>
        <p:nvSpPr>
          <p:cNvPr id="453" name="Google Shape;453;p13"/>
          <p:cNvSpPr/>
          <p:nvPr/>
        </p:nvSpPr>
        <p:spPr>
          <a:xfrm>
            <a:off x="2501900" y="1858963"/>
            <a:ext cx="930275" cy="86201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344F7C"/>
              </a:buClr>
              <a:buSzPts val="1800"/>
              <a:buFont typeface="Arial"/>
              <a:buNone/>
            </a:pPr>
            <a:r>
              <a:t/>
            </a:r>
            <a:endParaRPr b="0" sz="1800">
              <a:solidFill>
                <a:schemeClr val="dk1"/>
              </a:solidFill>
              <a:latin typeface="Arial"/>
              <a:ea typeface="Arial"/>
              <a:cs typeface="Arial"/>
              <a:sym typeface="Arial"/>
            </a:endParaRPr>
          </a:p>
        </p:txBody>
      </p:sp>
      <p:sp>
        <p:nvSpPr>
          <p:cNvPr id="454" name="Google Shape;454;p13"/>
          <p:cNvSpPr/>
          <p:nvPr/>
        </p:nvSpPr>
        <p:spPr>
          <a:xfrm>
            <a:off x="4189413" y="1806575"/>
            <a:ext cx="762000" cy="8223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344F7C"/>
              </a:buClr>
              <a:buSzPts val="1800"/>
              <a:buFont typeface="Arial"/>
              <a:buNone/>
            </a:pPr>
            <a:r>
              <a:t/>
            </a:r>
            <a:endParaRPr b="0" sz="1800">
              <a:solidFill>
                <a:schemeClr val="dk1"/>
              </a:solidFill>
              <a:latin typeface="Arial"/>
              <a:ea typeface="Arial"/>
              <a:cs typeface="Arial"/>
              <a:sym typeface="Arial"/>
            </a:endParaRPr>
          </a:p>
        </p:txBody>
      </p:sp>
      <p:sp>
        <p:nvSpPr>
          <p:cNvPr id="455" name="Google Shape;455;p13"/>
          <p:cNvSpPr/>
          <p:nvPr/>
        </p:nvSpPr>
        <p:spPr>
          <a:xfrm>
            <a:off x="3344863" y="1858963"/>
            <a:ext cx="762000" cy="86201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344F7C"/>
              </a:buClr>
              <a:buSzPts val="1800"/>
              <a:buFont typeface="Arial"/>
              <a:buNone/>
            </a:pPr>
            <a:r>
              <a:t/>
            </a:r>
            <a:endParaRPr b="0" sz="1800">
              <a:solidFill>
                <a:schemeClr val="dk1"/>
              </a:solidFill>
              <a:latin typeface="Arial"/>
              <a:ea typeface="Arial"/>
              <a:cs typeface="Arial"/>
              <a:sym typeface="Arial"/>
            </a:endParaRPr>
          </a:p>
        </p:txBody>
      </p:sp>
      <p:sp>
        <p:nvSpPr>
          <p:cNvPr id="456" name="Google Shape;456;p13"/>
          <p:cNvSpPr/>
          <p:nvPr/>
        </p:nvSpPr>
        <p:spPr>
          <a:xfrm>
            <a:off x="1509713" y="1552575"/>
            <a:ext cx="850900" cy="10144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344F7C"/>
              </a:buClr>
              <a:buSzPts val="1800"/>
              <a:buFont typeface="Arial"/>
              <a:buNone/>
            </a:pPr>
            <a:r>
              <a:t/>
            </a:r>
            <a:endParaRPr b="0" sz="1800">
              <a:solidFill>
                <a:schemeClr val="dk1"/>
              </a:solidFill>
              <a:latin typeface="Arial"/>
              <a:ea typeface="Arial"/>
              <a:cs typeface="Arial"/>
              <a:sym typeface="Arial"/>
            </a:endParaRPr>
          </a:p>
        </p:txBody>
      </p:sp>
      <p:sp>
        <p:nvSpPr>
          <p:cNvPr id="457" name="Google Shape;457;p13"/>
          <p:cNvSpPr/>
          <p:nvPr/>
        </p:nvSpPr>
        <p:spPr>
          <a:xfrm>
            <a:off x="1187450" y="2492375"/>
            <a:ext cx="504825" cy="2822575"/>
          </a:xfrm>
          <a:prstGeom prst="rect">
            <a:avLst/>
          </a:prstGeom>
          <a:solidFill>
            <a:srgbClr val="344F7C"/>
          </a:solidFill>
          <a:ln cap="flat" cmpd="sng" w="9525">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rgbClr val="344F7C"/>
              </a:buClr>
              <a:buSzPts val="1800"/>
              <a:buFont typeface="Arial"/>
              <a:buNone/>
            </a:pPr>
            <a:r>
              <a:t/>
            </a:r>
            <a:endParaRPr b="0" sz="1800">
              <a:solidFill>
                <a:schemeClr val="dk1"/>
              </a:solidFill>
              <a:latin typeface="Arial"/>
              <a:ea typeface="Arial"/>
              <a:cs typeface="Arial"/>
              <a:sym typeface="Arial"/>
            </a:endParaRPr>
          </a:p>
        </p:txBody>
      </p:sp>
      <p:sp>
        <p:nvSpPr>
          <p:cNvPr id="458" name="Google Shape;458;p13"/>
          <p:cNvSpPr txBox="1"/>
          <p:nvPr/>
        </p:nvSpPr>
        <p:spPr>
          <a:xfrm>
            <a:off x="900113" y="1341438"/>
            <a:ext cx="1439862" cy="10779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600"/>
              <a:buFont typeface="Arial"/>
              <a:buNone/>
            </a:pPr>
            <a:r>
              <a:rPr b="1" lang="hu-HU" sz="1600">
                <a:solidFill>
                  <a:schemeClr val="dk1"/>
                </a:solidFill>
                <a:latin typeface="Arial"/>
                <a:ea typeface="Arial"/>
                <a:cs typeface="Arial"/>
                <a:sym typeface="Arial"/>
              </a:rPr>
              <a:t>Kezelésre szoruló depressziós páciensek</a:t>
            </a:r>
            <a:endParaRPr b="1" sz="1600">
              <a:solidFill>
                <a:schemeClr val="dk1"/>
              </a:solidFill>
              <a:latin typeface="Arial"/>
              <a:ea typeface="Arial"/>
              <a:cs typeface="Arial"/>
              <a:sym typeface="Arial"/>
            </a:endParaRPr>
          </a:p>
        </p:txBody>
      </p:sp>
      <p:cxnSp>
        <p:nvCxnSpPr>
          <p:cNvPr id="459" name="Google Shape;459;p13"/>
          <p:cNvCxnSpPr/>
          <p:nvPr/>
        </p:nvCxnSpPr>
        <p:spPr>
          <a:xfrm rot="10800000">
            <a:off x="8243888" y="2420938"/>
            <a:ext cx="0" cy="2808287"/>
          </a:xfrm>
          <a:prstGeom prst="straightConnector1">
            <a:avLst/>
          </a:prstGeom>
          <a:noFill/>
          <a:ln cap="flat" cmpd="sng" w="57150">
            <a:solidFill>
              <a:srgbClr val="DE1520"/>
            </a:solidFill>
            <a:prstDash val="solid"/>
            <a:round/>
            <a:headEnd len="med" w="med" type="none"/>
            <a:tailEnd len="med" w="med" type="triangle"/>
          </a:ln>
        </p:spPr>
      </p:cxnSp>
      <p:sp>
        <p:nvSpPr>
          <p:cNvPr id="460" name="Google Shape;460;p13"/>
          <p:cNvSpPr txBox="1"/>
          <p:nvPr/>
        </p:nvSpPr>
        <p:spPr>
          <a:xfrm rot="-5400000">
            <a:off x="7120731" y="3617119"/>
            <a:ext cx="3132138" cy="30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400"/>
              <a:buFont typeface="Arial"/>
              <a:buNone/>
            </a:pPr>
            <a:r>
              <a:rPr b="1" lang="hu-HU" sz="1400">
                <a:solidFill>
                  <a:schemeClr val="dk1"/>
                </a:solidFill>
                <a:latin typeface="Arial"/>
                <a:ea typeface="Arial"/>
                <a:cs typeface="Arial"/>
                <a:sym typeface="Arial"/>
              </a:rPr>
              <a:t>OPTIMIZÁLÁSI TARTOMÁNY</a:t>
            </a:r>
            <a:endParaRPr b="1" sz="1400">
              <a:solidFill>
                <a:schemeClr val="dk1"/>
              </a:solidFill>
              <a:latin typeface="Arial"/>
              <a:ea typeface="Arial"/>
              <a:cs typeface="Arial"/>
              <a:sym typeface="Arial"/>
            </a:endParaRPr>
          </a:p>
        </p:txBody>
      </p:sp>
      <p:sp>
        <p:nvSpPr>
          <p:cNvPr id="461" name="Google Shape;461;p13"/>
          <p:cNvSpPr/>
          <p:nvPr/>
        </p:nvSpPr>
        <p:spPr>
          <a:xfrm>
            <a:off x="0" y="0"/>
            <a:ext cx="6048375" cy="6492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Arial"/>
              <a:buNone/>
            </a:pPr>
            <a:r>
              <a:rPr b="1" lang="hu-HU" sz="2400">
                <a:solidFill>
                  <a:schemeClr val="dk1"/>
                </a:solidFill>
                <a:latin typeface="Arial"/>
                <a:ea typeface="Arial"/>
                <a:cs typeface="Arial"/>
                <a:sym typeface="Arial"/>
              </a:rPr>
              <a:t>Depresszió: </a:t>
            </a:r>
            <a:br>
              <a:rPr b="1" lang="hu-HU" sz="2400">
                <a:solidFill>
                  <a:schemeClr val="dk1"/>
                </a:solidFill>
                <a:latin typeface="Arial"/>
                <a:ea typeface="Arial"/>
                <a:cs typeface="Arial"/>
                <a:sym typeface="Arial"/>
              </a:rPr>
            </a:br>
            <a:r>
              <a:rPr b="1" lang="hu-HU" sz="2400">
                <a:solidFill>
                  <a:schemeClr val="dk1"/>
                </a:solidFill>
                <a:latin typeface="Arial"/>
                <a:ea typeface="Arial"/>
                <a:cs typeface="Arial"/>
                <a:sym typeface="Arial"/>
              </a:rPr>
              <a:t>Diagnosztikai és terápiás hiányosságok</a:t>
            </a:r>
            <a:endParaRPr b="1" sz="2400">
              <a:solidFill>
                <a:schemeClr val="dk1"/>
              </a:solidFill>
              <a:latin typeface="Arial"/>
              <a:ea typeface="Arial"/>
              <a:cs typeface="Arial"/>
              <a:sym typeface="Arial"/>
            </a:endParaRPr>
          </a:p>
        </p:txBody>
      </p:sp>
      <p:sp>
        <p:nvSpPr>
          <p:cNvPr id="462" name="Google Shape;462;p13"/>
          <p:cNvSpPr txBox="1"/>
          <p:nvPr/>
        </p:nvSpPr>
        <p:spPr>
          <a:xfrm>
            <a:off x="1258888" y="5445125"/>
            <a:ext cx="647700" cy="33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600"/>
              <a:buFont typeface="Arial"/>
              <a:buNone/>
            </a:pPr>
            <a:r>
              <a:rPr b="1" lang="hu-HU" sz="1600">
                <a:solidFill>
                  <a:schemeClr val="dk1"/>
                </a:solidFill>
                <a:latin typeface="Arial"/>
                <a:ea typeface="Arial"/>
                <a:cs typeface="Arial"/>
                <a:sym typeface="Arial"/>
              </a:rPr>
              <a:t>100</a:t>
            </a:r>
            <a:endParaRPr/>
          </a:p>
        </p:txBody>
      </p:sp>
      <p:sp>
        <p:nvSpPr>
          <p:cNvPr id="463" name="Google Shape;463;p13"/>
          <p:cNvSpPr txBox="1"/>
          <p:nvPr/>
        </p:nvSpPr>
        <p:spPr>
          <a:xfrm>
            <a:off x="2195513" y="1341438"/>
            <a:ext cx="1728787" cy="8302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600"/>
              <a:buFont typeface="Arial"/>
              <a:buNone/>
            </a:pPr>
            <a:r>
              <a:rPr b="1" lang="hu-HU" sz="1600">
                <a:solidFill>
                  <a:schemeClr val="dk1"/>
                </a:solidFill>
                <a:latin typeface="Arial"/>
                <a:ea typeface="Arial"/>
                <a:cs typeface="Arial"/>
                <a:sym typeface="Arial"/>
              </a:rPr>
              <a:t>Alapellátásban kezelt páciensek</a:t>
            </a:r>
            <a:endParaRPr b="1" sz="1600">
              <a:solidFill>
                <a:schemeClr val="dk1"/>
              </a:solidFill>
              <a:latin typeface="Arial"/>
              <a:ea typeface="Arial"/>
              <a:cs typeface="Arial"/>
              <a:sym typeface="Arial"/>
            </a:endParaRPr>
          </a:p>
        </p:txBody>
      </p:sp>
      <p:sp>
        <p:nvSpPr>
          <p:cNvPr id="464" name="Google Shape;464;p13"/>
          <p:cNvSpPr txBox="1"/>
          <p:nvPr/>
        </p:nvSpPr>
        <p:spPr>
          <a:xfrm>
            <a:off x="2843213" y="5445125"/>
            <a:ext cx="865187" cy="33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600"/>
              <a:buFont typeface="Arial"/>
              <a:buNone/>
            </a:pPr>
            <a:r>
              <a:rPr b="1" lang="hu-HU" sz="1600">
                <a:solidFill>
                  <a:schemeClr val="dk1"/>
                </a:solidFill>
                <a:latin typeface="Arial"/>
                <a:ea typeface="Arial"/>
                <a:cs typeface="Arial"/>
                <a:sym typeface="Arial"/>
              </a:rPr>
              <a:t>60-70</a:t>
            </a:r>
            <a:endParaRPr/>
          </a:p>
        </p:txBody>
      </p:sp>
      <p:sp>
        <p:nvSpPr>
          <p:cNvPr id="465" name="Google Shape;465;p13"/>
          <p:cNvSpPr txBox="1"/>
          <p:nvPr/>
        </p:nvSpPr>
        <p:spPr>
          <a:xfrm>
            <a:off x="4067175" y="1341438"/>
            <a:ext cx="1439863" cy="8302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600"/>
              <a:buFont typeface="Arial"/>
              <a:buNone/>
            </a:pPr>
            <a:r>
              <a:rPr b="1" lang="hu-HU" sz="1600">
                <a:solidFill>
                  <a:schemeClr val="dk1"/>
                </a:solidFill>
                <a:latin typeface="Arial"/>
                <a:ea typeface="Arial"/>
                <a:cs typeface="Arial"/>
                <a:sym typeface="Arial"/>
              </a:rPr>
              <a:t>Pontos</a:t>
            </a:r>
            <a:endParaRPr/>
          </a:p>
          <a:p>
            <a:pPr indent="0" lvl="0" marL="0" marR="0" rtl="0" algn="l">
              <a:spcBef>
                <a:spcPts val="0"/>
              </a:spcBef>
              <a:spcAft>
                <a:spcPts val="0"/>
              </a:spcAft>
              <a:buClr>
                <a:schemeClr val="dk1"/>
              </a:buClr>
              <a:buSzPts val="1600"/>
              <a:buFont typeface="Arial"/>
              <a:buNone/>
            </a:pPr>
            <a:r>
              <a:rPr b="1" lang="hu-HU" sz="1600">
                <a:solidFill>
                  <a:schemeClr val="dk1"/>
                </a:solidFill>
                <a:latin typeface="Arial"/>
                <a:ea typeface="Arial"/>
                <a:cs typeface="Arial"/>
                <a:sym typeface="Arial"/>
              </a:rPr>
              <a:t>Diagnózis</a:t>
            </a:r>
            <a:endParaRPr/>
          </a:p>
          <a:p>
            <a:pPr indent="0" lvl="0" marL="0" marR="0" rtl="0" algn="l">
              <a:spcBef>
                <a:spcPts val="0"/>
              </a:spcBef>
              <a:spcAft>
                <a:spcPts val="0"/>
              </a:spcAft>
              <a:buClr>
                <a:srgbClr val="344F7C"/>
              </a:buClr>
              <a:buSzPts val="1600"/>
              <a:buFont typeface="Arial"/>
              <a:buNone/>
            </a:pPr>
            <a:r>
              <a:t/>
            </a:r>
            <a:endParaRPr b="1" sz="1600">
              <a:solidFill>
                <a:schemeClr val="dk1"/>
              </a:solidFill>
              <a:latin typeface="Arial"/>
              <a:ea typeface="Arial"/>
              <a:cs typeface="Arial"/>
              <a:sym typeface="Arial"/>
            </a:endParaRPr>
          </a:p>
        </p:txBody>
      </p:sp>
      <p:sp>
        <p:nvSpPr>
          <p:cNvPr id="466" name="Google Shape;466;p13"/>
          <p:cNvSpPr txBox="1"/>
          <p:nvPr/>
        </p:nvSpPr>
        <p:spPr>
          <a:xfrm>
            <a:off x="4138613" y="5445125"/>
            <a:ext cx="865187" cy="33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600"/>
              <a:buFont typeface="Arial"/>
              <a:buNone/>
            </a:pPr>
            <a:r>
              <a:rPr b="1" lang="hu-HU" sz="1600">
                <a:solidFill>
                  <a:schemeClr val="dk1"/>
                </a:solidFill>
                <a:latin typeface="Arial"/>
                <a:ea typeface="Arial"/>
                <a:cs typeface="Arial"/>
                <a:sym typeface="Arial"/>
              </a:rPr>
              <a:t>35-50</a:t>
            </a:r>
            <a:endParaRPr/>
          </a:p>
        </p:txBody>
      </p:sp>
      <p:sp>
        <p:nvSpPr>
          <p:cNvPr id="467" name="Google Shape;467;p13"/>
          <p:cNvSpPr/>
          <p:nvPr/>
        </p:nvSpPr>
        <p:spPr>
          <a:xfrm>
            <a:off x="4259263" y="2420938"/>
            <a:ext cx="625475" cy="2824162"/>
          </a:xfrm>
          <a:prstGeom prst="rect">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rgbClr val="344F7C"/>
              </a:buClr>
              <a:buSzPts val="1800"/>
              <a:buFont typeface="Arial"/>
              <a:buNone/>
            </a:pPr>
            <a:r>
              <a:t/>
            </a:r>
            <a:endParaRPr b="0" sz="1800">
              <a:solidFill>
                <a:schemeClr val="dk1"/>
              </a:solidFill>
              <a:latin typeface="Arial"/>
              <a:ea typeface="Arial"/>
              <a:cs typeface="Arial"/>
              <a:sym typeface="Arial"/>
            </a:endParaRPr>
          </a:p>
        </p:txBody>
      </p:sp>
      <p:sp>
        <p:nvSpPr>
          <p:cNvPr id="468" name="Google Shape;468;p13"/>
          <p:cNvSpPr/>
          <p:nvPr/>
        </p:nvSpPr>
        <p:spPr>
          <a:xfrm>
            <a:off x="4259263" y="4149725"/>
            <a:ext cx="622300" cy="1111250"/>
          </a:xfrm>
          <a:prstGeom prst="rect">
            <a:avLst/>
          </a:prstGeom>
          <a:solidFill>
            <a:srgbClr val="344F7C"/>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344F7C"/>
              </a:buClr>
              <a:buSzPts val="1800"/>
              <a:buFont typeface="Arial"/>
              <a:buNone/>
            </a:pPr>
            <a:r>
              <a:t/>
            </a:r>
            <a:endParaRPr b="0" sz="1800">
              <a:solidFill>
                <a:schemeClr val="dk1"/>
              </a:solidFill>
              <a:latin typeface="Arial"/>
              <a:ea typeface="Arial"/>
              <a:cs typeface="Arial"/>
              <a:sym typeface="Arial"/>
            </a:endParaRPr>
          </a:p>
        </p:txBody>
      </p:sp>
      <p:sp>
        <p:nvSpPr>
          <p:cNvPr id="469" name="Google Shape;469;p13"/>
          <p:cNvSpPr txBox="1"/>
          <p:nvPr/>
        </p:nvSpPr>
        <p:spPr>
          <a:xfrm>
            <a:off x="5435600" y="1341438"/>
            <a:ext cx="1439863" cy="584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600"/>
              <a:buFont typeface="Arial"/>
              <a:buNone/>
            </a:pPr>
            <a:r>
              <a:rPr b="1" lang="hu-HU" sz="1600">
                <a:solidFill>
                  <a:schemeClr val="dk1"/>
                </a:solidFill>
                <a:latin typeface="Arial"/>
                <a:ea typeface="Arial"/>
                <a:cs typeface="Arial"/>
                <a:sym typeface="Arial"/>
              </a:rPr>
              <a:t>Adekvát</a:t>
            </a:r>
            <a:endParaRPr/>
          </a:p>
          <a:p>
            <a:pPr indent="0" lvl="0" marL="0" marR="0" rtl="0" algn="l">
              <a:spcBef>
                <a:spcPts val="0"/>
              </a:spcBef>
              <a:spcAft>
                <a:spcPts val="0"/>
              </a:spcAft>
              <a:buClr>
                <a:schemeClr val="dk1"/>
              </a:buClr>
              <a:buSzPts val="1600"/>
              <a:buFont typeface="Arial"/>
              <a:buNone/>
            </a:pPr>
            <a:r>
              <a:rPr b="1" lang="hu-HU" sz="1600">
                <a:solidFill>
                  <a:schemeClr val="dk1"/>
                </a:solidFill>
                <a:latin typeface="Arial"/>
                <a:ea typeface="Arial"/>
                <a:cs typeface="Arial"/>
                <a:sym typeface="Arial"/>
              </a:rPr>
              <a:t>kezelés</a:t>
            </a:r>
            <a:endParaRPr b="1" sz="1600">
              <a:solidFill>
                <a:schemeClr val="dk1"/>
              </a:solidFill>
              <a:latin typeface="Arial"/>
              <a:ea typeface="Arial"/>
              <a:cs typeface="Arial"/>
              <a:sym typeface="Arial"/>
            </a:endParaRPr>
          </a:p>
        </p:txBody>
      </p:sp>
      <p:sp>
        <p:nvSpPr>
          <p:cNvPr id="470" name="Google Shape;470;p13"/>
          <p:cNvSpPr/>
          <p:nvPr/>
        </p:nvSpPr>
        <p:spPr>
          <a:xfrm>
            <a:off x="5651500" y="2420938"/>
            <a:ext cx="625475" cy="2824162"/>
          </a:xfrm>
          <a:prstGeom prst="rect">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rgbClr val="344F7C"/>
              </a:buClr>
              <a:buSzPts val="1800"/>
              <a:buFont typeface="Arial"/>
              <a:buNone/>
            </a:pPr>
            <a:r>
              <a:t/>
            </a:r>
            <a:endParaRPr b="0" sz="1800">
              <a:solidFill>
                <a:schemeClr val="dk1"/>
              </a:solidFill>
              <a:latin typeface="Arial"/>
              <a:ea typeface="Arial"/>
              <a:cs typeface="Arial"/>
              <a:sym typeface="Arial"/>
            </a:endParaRPr>
          </a:p>
        </p:txBody>
      </p:sp>
      <p:sp>
        <p:nvSpPr>
          <p:cNvPr id="471" name="Google Shape;471;p13"/>
          <p:cNvSpPr/>
          <p:nvPr/>
        </p:nvSpPr>
        <p:spPr>
          <a:xfrm>
            <a:off x="5651500" y="4797425"/>
            <a:ext cx="622300" cy="463550"/>
          </a:xfrm>
          <a:prstGeom prst="rect">
            <a:avLst/>
          </a:prstGeom>
          <a:solidFill>
            <a:srgbClr val="344F7C"/>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344F7C"/>
              </a:buClr>
              <a:buSzPts val="1800"/>
              <a:buFont typeface="Arial"/>
              <a:buNone/>
            </a:pPr>
            <a:r>
              <a:t/>
            </a:r>
            <a:endParaRPr b="0" sz="1800">
              <a:solidFill>
                <a:schemeClr val="dk1"/>
              </a:solidFill>
              <a:latin typeface="Arial"/>
              <a:ea typeface="Arial"/>
              <a:cs typeface="Arial"/>
              <a:sym typeface="Arial"/>
            </a:endParaRPr>
          </a:p>
        </p:txBody>
      </p:sp>
      <p:sp>
        <p:nvSpPr>
          <p:cNvPr id="472" name="Google Shape;472;p13"/>
          <p:cNvSpPr txBox="1"/>
          <p:nvPr/>
        </p:nvSpPr>
        <p:spPr>
          <a:xfrm>
            <a:off x="5580063" y="5445125"/>
            <a:ext cx="865187" cy="33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600"/>
              <a:buFont typeface="Arial"/>
              <a:buNone/>
            </a:pPr>
            <a:r>
              <a:rPr b="1" lang="hu-HU" sz="1600">
                <a:solidFill>
                  <a:schemeClr val="dk1"/>
                </a:solidFill>
                <a:latin typeface="Arial"/>
                <a:ea typeface="Arial"/>
                <a:cs typeface="Arial"/>
                <a:sym typeface="Arial"/>
              </a:rPr>
              <a:t>15-20</a:t>
            </a:r>
            <a:endParaRPr/>
          </a:p>
        </p:txBody>
      </p:sp>
      <p:sp>
        <p:nvSpPr>
          <p:cNvPr id="473" name="Google Shape;473;p13"/>
          <p:cNvSpPr txBox="1"/>
          <p:nvPr/>
        </p:nvSpPr>
        <p:spPr>
          <a:xfrm>
            <a:off x="6804025" y="1341438"/>
            <a:ext cx="1439863" cy="8302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600"/>
              <a:buFont typeface="Arial"/>
              <a:buNone/>
            </a:pPr>
            <a:r>
              <a:rPr b="1" lang="hu-HU" sz="1600">
                <a:solidFill>
                  <a:schemeClr val="dk1"/>
                </a:solidFill>
                <a:latin typeface="Arial"/>
                <a:ea typeface="Arial"/>
                <a:cs typeface="Arial"/>
                <a:sym typeface="Arial"/>
              </a:rPr>
              <a:t>Compliance  3 hónap után</a:t>
            </a:r>
            <a:endParaRPr b="1" sz="1600">
              <a:solidFill>
                <a:schemeClr val="dk1"/>
              </a:solidFill>
              <a:latin typeface="Arial"/>
              <a:ea typeface="Arial"/>
              <a:cs typeface="Arial"/>
              <a:sym typeface="Arial"/>
            </a:endParaRPr>
          </a:p>
        </p:txBody>
      </p:sp>
      <p:sp>
        <p:nvSpPr>
          <p:cNvPr id="474" name="Google Shape;474;p13"/>
          <p:cNvSpPr/>
          <p:nvPr/>
        </p:nvSpPr>
        <p:spPr>
          <a:xfrm>
            <a:off x="7019925" y="2420938"/>
            <a:ext cx="625475" cy="2824162"/>
          </a:xfrm>
          <a:prstGeom prst="rect">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rgbClr val="344F7C"/>
              </a:buClr>
              <a:buSzPts val="1800"/>
              <a:buFont typeface="Arial"/>
              <a:buNone/>
            </a:pPr>
            <a:r>
              <a:t/>
            </a:r>
            <a:endParaRPr b="0" sz="1800">
              <a:solidFill>
                <a:schemeClr val="dk1"/>
              </a:solidFill>
              <a:latin typeface="Arial"/>
              <a:ea typeface="Arial"/>
              <a:cs typeface="Arial"/>
              <a:sym typeface="Arial"/>
            </a:endParaRPr>
          </a:p>
        </p:txBody>
      </p:sp>
      <p:sp>
        <p:nvSpPr>
          <p:cNvPr id="475" name="Google Shape;475;p13"/>
          <p:cNvSpPr/>
          <p:nvPr/>
        </p:nvSpPr>
        <p:spPr>
          <a:xfrm>
            <a:off x="7019925" y="5084763"/>
            <a:ext cx="622300" cy="176212"/>
          </a:xfrm>
          <a:prstGeom prst="rect">
            <a:avLst/>
          </a:prstGeom>
          <a:solidFill>
            <a:srgbClr val="344F7C"/>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344F7C"/>
              </a:buClr>
              <a:buSzPts val="1800"/>
              <a:buFont typeface="Arial"/>
              <a:buNone/>
            </a:pPr>
            <a:r>
              <a:t/>
            </a:r>
            <a:endParaRPr b="0" sz="1800">
              <a:solidFill>
                <a:schemeClr val="dk1"/>
              </a:solidFill>
              <a:latin typeface="Arial"/>
              <a:ea typeface="Arial"/>
              <a:cs typeface="Arial"/>
              <a:sym typeface="Arial"/>
            </a:endParaRPr>
          </a:p>
        </p:txBody>
      </p:sp>
      <p:sp>
        <p:nvSpPr>
          <p:cNvPr id="476" name="Google Shape;476;p13"/>
          <p:cNvSpPr txBox="1"/>
          <p:nvPr/>
        </p:nvSpPr>
        <p:spPr>
          <a:xfrm>
            <a:off x="6948488" y="5445125"/>
            <a:ext cx="865187" cy="33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600"/>
              <a:buFont typeface="Arial"/>
              <a:buNone/>
            </a:pPr>
            <a:r>
              <a:rPr b="1" lang="hu-HU" sz="1600">
                <a:solidFill>
                  <a:schemeClr val="dk1"/>
                </a:solidFill>
                <a:latin typeface="Arial"/>
                <a:ea typeface="Arial"/>
                <a:cs typeface="Arial"/>
                <a:sym typeface="Arial"/>
              </a:rPr>
              <a:t>&lt; 10</a:t>
            </a:r>
            <a:endParaRPr/>
          </a:p>
        </p:txBody>
      </p:sp>
      <p:sp>
        <p:nvSpPr>
          <p:cNvPr id="477" name="Google Shape;477;p13"/>
          <p:cNvSpPr txBox="1"/>
          <p:nvPr/>
        </p:nvSpPr>
        <p:spPr>
          <a:xfrm>
            <a:off x="3924300" y="5949950"/>
            <a:ext cx="4895850" cy="3667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200"/>
              <a:buFont typeface="Arial"/>
              <a:buNone/>
            </a:pPr>
            <a:r>
              <a:rPr b="1" lang="hu-HU" sz="1200">
                <a:solidFill>
                  <a:schemeClr val="dk1"/>
                </a:solidFill>
                <a:latin typeface="Arial"/>
                <a:ea typeface="Arial"/>
                <a:cs typeface="Arial"/>
                <a:sym typeface="Arial"/>
              </a:rPr>
              <a:t>Kohn et al. (2004), Boenisch et al. (2012), Pence et al. (2012)</a:t>
            </a:r>
            <a:r>
              <a:rPr b="0" lang="hu-HU" sz="1800">
                <a:solidFill>
                  <a:schemeClr val="dk1"/>
                </a:solidFill>
                <a:latin typeface="Arial"/>
                <a:ea typeface="Arial"/>
                <a:cs typeface="Arial"/>
                <a:sym typeface="Arial"/>
              </a:rPr>
              <a:t> </a:t>
            </a:r>
            <a:endParaRPr/>
          </a:p>
        </p:txBody>
      </p:sp>
      <p:sp>
        <p:nvSpPr>
          <p:cNvPr id="478" name="Google Shape;478;p13"/>
          <p:cNvSpPr txBox="1"/>
          <p:nvPr>
            <p:ph idx="2" type="body"/>
          </p:nvPr>
        </p:nvSpPr>
        <p:spPr>
          <a:xfrm>
            <a:off x="2462689" y="6134735"/>
            <a:ext cx="4212431" cy="720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2"/>
              </a:buClr>
              <a:buSzPts val="900"/>
              <a:buNone/>
            </a:pPr>
            <a:r>
              <a:t/>
            </a:r>
            <a:endParaRPr/>
          </a:p>
        </p:txBody>
      </p:sp>
      <p:sp>
        <p:nvSpPr>
          <p:cNvPr id="479" name="Google Shape;479;p13"/>
          <p:cNvSpPr txBox="1"/>
          <p:nvPr>
            <p:ph idx="3" type="body"/>
          </p:nvPr>
        </p:nvSpPr>
        <p:spPr>
          <a:xfrm>
            <a:off x="6678216" y="6134735"/>
            <a:ext cx="2465784" cy="720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2"/>
              </a:buClr>
              <a:buSzPts val="90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3"/>
                                        </p:tgtEl>
                                        <p:attrNameLst>
                                          <p:attrName>style.visibility</p:attrName>
                                        </p:attrNameLst>
                                      </p:cBhvr>
                                      <p:to>
                                        <p:strVal val="visible"/>
                                      </p:to>
                                    </p:set>
                                    <p:animEffect filter="fade" transition="in">
                                      <p:cBhvr>
                                        <p:cTn dur="1000"/>
                                        <p:tgtEl>
                                          <p:spTgt spid="463"/>
                                        </p:tgtEl>
                                      </p:cBhvr>
                                    </p:animEffect>
                                  </p:childTnLst>
                                </p:cTn>
                              </p:par>
                              <p:par>
                                <p:cTn fill="hold" nodeType="withEffect" presetClass="entr" presetID="10" presetSubtype="0">
                                  <p:stCondLst>
                                    <p:cond delay="0"/>
                                  </p:stCondLst>
                                  <p:childTnLst>
                                    <p:set>
                                      <p:cBhvr>
                                        <p:cTn dur="1" fill="hold">
                                          <p:stCondLst>
                                            <p:cond delay="0"/>
                                          </p:stCondLst>
                                        </p:cTn>
                                        <p:tgtEl>
                                          <p:spTgt spid="453"/>
                                        </p:tgtEl>
                                        <p:attrNameLst>
                                          <p:attrName>style.visibility</p:attrName>
                                        </p:attrNameLst>
                                      </p:cBhvr>
                                      <p:to>
                                        <p:strVal val="visible"/>
                                      </p:to>
                                    </p:set>
                                    <p:animEffect filter="fade" transition="in">
                                      <p:cBhvr>
                                        <p:cTn dur="1000"/>
                                        <p:tgtEl>
                                          <p:spTgt spid="453"/>
                                        </p:tgtEl>
                                      </p:cBhvr>
                                    </p:animEffect>
                                  </p:childTnLst>
                                </p:cTn>
                              </p:par>
                              <p:par>
                                <p:cTn fill="hold" nodeType="withEffect" presetClass="entr" presetID="10" presetSubtype="0">
                                  <p:stCondLst>
                                    <p:cond delay="0"/>
                                  </p:stCondLst>
                                  <p:childTnLst>
                                    <p:set>
                                      <p:cBhvr>
                                        <p:cTn dur="1" fill="hold">
                                          <p:stCondLst>
                                            <p:cond delay="0"/>
                                          </p:stCondLst>
                                        </p:cTn>
                                        <p:tgtEl>
                                          <p:spTgt spid="447"/>
                                        </p:tgtEl>
                                        <p:attrNameLst>
                                          <p:attrName>style.visibility</p:attrName>
                                        </p:attrNameLst>
                                      </p:cBhvr>
                                      <p:to>
                                        <p:strVal val="visible"/>
                                      </p:to>
                                    </p:set>
                                    <p:animEffect filter="fade" transition="in">
                                      <p:cBhvr>
                                        <p:cTn dur="1000"/>
                                        <p:tgtEl>
                                          <p:spTgt spid="447"/>
                                        </p:tgtEl>
                                      </p:cBhvr>
                                    </p:animEffect>
                                  </p:childTnLst>
                                </p:cTn>
                              </p:par>
                              <p:par>
                                <p:cTn fill="hold" nodeType="withEffect" presetClass="entr" presetID="10" presetSubtype="0">
                                  <p:stCondLst>
                                    <p:cond delay="0"/>
                                  </p:stCondLst>
                                  <p:childTnLst>
                                    <p:set>
                                      <p:cBhvr>
                                        <p:cTn dur="1" fill="hold">
                                          <p:stCondLst>
                                            <p:cond delay="0"/>
                                          </p:stCondLst>
                                        </p:cTn>
                                        <p:tgtEl>
                                          <p:spTgt spid="446"/>
                                        </p:tgtEl>
                                        <p:attrNameLst>
                                          <p:attrName>style.visibility</p:attrName>
                                        </p:attrNameLst>
                                      </p:cBhvr>
                                      <p:to>
                                        <p:strVal val="visible"/>
                                      </p:to>
                                    </p:set>
                                    <p:animEffect filter="fade" transition="in">
                                      <p:cBhvr>
                                        <p:cTn dur="1000"/>
                                        <p:tgtEl>
                                          <p:spTgt spid="446"/>
                                        </p:tgtEl>
                                      </p:cBhvr>
                                    </p:animEffect>
                                  </p:childTnLst>
                                </p:cTn>
                              </p:par>
                              <p:par>
                                <p:cTn fill="hold" nodeType="withEffect" presetClass="entr" presetID="10" presetSubtype="0">
                                  <p:stCondLst>
                                    <p:cond delay="0"/>
                                  </p:stCondLst>
                                  <p:childTnLst>
                                    <p:set>
                                      <p:cBhvr>
                                        <p:cTn dur="1" fill="hold">
                                          <p:stCondLst>
                                            <p:cond delay="0"/>
                                          </p:stCondLst>
                                        </p:cTn>
                                        <p:tgtEl>
                                          <p:spTgt spid="464"/>
                                        </p:tgtEl>
                                        <p:attrNameLst>
                                          <p:attrName>style.visibility</p:attrName>
                                        </p:attrNameLst>
                                      </p:cBhvr>
                                      <p:to>
                                        <p:strVal val="visible"/>
                                      </p:to>
                                    </p:set>
                                    <p:animEffect filter="fade" transition="in">
                                      <p:cBhvr>
                                        <p:cTn dur="1000"/>
                                        <p:tgtEl>
                                          <p:spTgt spid="4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5"/>
                                        </p:tgtEl>
                                        <p:attrNameLst>
                                          <p:attrName>style.visibility</p:attrName>
                                        </p:attrNameLst>
                                      </p:cBhvr>
                                      <p:to>
                                        <p:strVal val="visible"/>
                                      </p:to>
                                    </p:set>
                                    <p:animEffect filter="fade" transition="in">
                                      <p:cBhvr>
                                        <p:cTn dur="1000"/>
                                        <p:tgtEl>
                                          <p:spTgt spid="465"/>
                                        </p:tgtEl>
                                      </p:cBhvr>
                                    </p:animEffect>
                                  </p:childTnLst>
                                </p:cTn>
                              </p:par>
                              <p:par>
                                <p:cTn fill="hold" nodeType="withEffect" presetClass="entr" presetID="10" presetSubtype="0">
                                  <p:stCondLst>
                                    <p:cond delay="0"/>
                                  </p:stCondLst>
                                  <p:childTnLst>
                                    <p:set>
                                      <p:cBhvr>
                                        <p:cTn dur="1" fill="hold">
                                          <p:stCondLst>
                                            <p:cond delay="0"/>
                                          </p:stCondLst>
                                        </p:cTn>
                                        <p:tgtEl>
                                          <p:spTgt spid="467"/>
                                        </p:tgtEl>
                                        <p:attrNameLst>
                                          <p:attrName>style.visibility</p:attrName>
                                        </p:attrNameLst>
                                      </p:cBhvr>
                                      <p:to>
                                        <p:strVal val="visible"/>
                                      </p:to>
                                    </p:set>
                                    <p:animEffect filter="fade" transition="in">
                                      <p:cBhvr>
                                        <p:cTn dur="1000"/>
                                        <p:tgtEl>
                                          <p:spTgt spid="467"/>
                                        </p:tgtEl>
                                      </p:cBhvr>
                                    </p:animEffect>
                                  </p:childTnLst>
                                </p:cTn>
                              </p:par>
                              <p:par>
                                <p:cTn fill="hold" nodeType="withEffect" presetClass="entr" presetID="10" presetSubtype="0">
                                  <p:stCondLst>
                                    <p:cond delay="0"/>
                                  </p:stCondLst>
                                  <p:childTnLst>
                                    <p:set>
                                      <p:cBhvr>
                                        <p:cTn dur="1" fill="hold">
                                          <p:stCondLst>
                                            <p:cond delay="0"/>
                                          </p:stCondLst>
                                        </p:cTn>
                                        <p:tgtEl>
                                          <p:spTgt spid="468"/>
                                        </p:tgtEl>
                                        <p:attrNameLst>
                                          <p:attrName>style.visibility</p:attrName>
                                        </p:attrNameLst>
                                      </p:cBhvr>
                                      <p:to>
                                        <p:strVal val="visible"/>
                                      </p:to>
                                    </p:set>
                                    <p:animEffect filter="fade" transition="in">
                                      <p:cBhvr>
                                        <p:cTn dur="1000"/>
                                        <p:tgtEl>
                                          <p:spTgt spid="468"/>
                                        </p:tgtEl>
                                      </p:cBhvr>
                                    </p:animEffect>
                                  </p:childTnLst>
                                </p:cTn>
                              </p:par>
                              <p:par>
                                <p:cTn fill="hold" nodeType="withEffect" presetClass="entr" presetID="10" presetSubtype="0">
                                  <p:stCondLst>
                                    <p:cond delay="0"/>
                                  </p:stCondLst>
                                  <p:childTnLst>
                                    <p:set>
                                      <p:cBhvr>
                                        <p:cTn dur="1" fill="hold">
                                          <p:stCondLst>
                                            <p:cond delay="0"/>
                                          </p:stCondLst>
                                        </p:cTn>
                                        <p:tgtEl>
                                          <p:spTgt spid="466"/>
                                        </p:tgtEl>
                                        <p:attrNameLst>
                                          <p:attrName>style.visibility</p:attrName>
                                        </p:attrNameLst>
                                      </p:cBhvr>
                                      <p:to>
                                        <p:strVal val="visible"/>
                                      </p:to>
                                    </p:set>
                                    <p:animEffect filter="fade" transition="in">
                                      <p:cBhvr>
                                        <p:cTn dur="1000"/>
                                        <p:tgtEl>
                                          <p:spTgt spid="4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9"/>
                                        </p:tgtEl>
                                        <p:attrNameLst>
                                          <p:attrName>style.visibility</p:attrName>
                                        </p:attrNameLst>
                                      </p:cBhvr>
                                      <p:to>
                                        <p:strVal val="visible"/>
                                      </p:to>
                                    </p:set>
                                    <p:animEffect filter="fade" transition="in">
                                      <p:cBhvr>
                                        <p:cTn dur="1000"/>
                                        <p:tgtEl>
                                          <p:spTgt spid="469"/>
                                        </p:tgtEl>
                                      </p:cBhvr>
                                    </p:animEffect>
                                  </p:childTnLst>
                                </p:cTn>
                              </p:par>
                              <p:par>
                                <p:cTn fill="hold" nodeType="withEffect" presetClass="entr" presetID="10" presetSubtype="0">
                                  <p:stCondLst>
                                    <p:cond delay="0"/>
                                  </p:stCondLst>
                                  <p:childTnLst>
                                    <p:set>
                                      <p:cBhvr>
                                        <p:cTn dur="1" fill="hold">
                                          <p:stCondLst>
                                            <p:cond delay="0"/>
                                          </p:stCondLst>
                                        </p:cTn>
                                        <p:tgtEl>
                                          <p:spTgt spid="470"/>
                                        </p:tgtEl>
                                        <p:attrNameLst>
                                          <p:attrName>style.visibility</p:attrName>
                                        </p:attrNameLst>
                                      </p:cBhvr>
                                      <p:to>
                                        <p:strVal val="visible"/>
                                      </p:to>
                                    </p:set>
                                    <p:animEffect filter="fade" transition="in">
                                      <p:cBhvr>
                                        <p:cTn dur="1000"/>
                                        <p:tgtEl>
                                          <p:spTgt spid="470"/>
                                        </p:tgtEl>
                                      </p:cBhvr>
                                    </p:animEffect>
                                  </p:childTnLst>
                                </p:cTn>
                              </p:par>
                              <p:par>
                                <p:cTn fill="hold" nodeType="withEffect" presetClass="entr" presetID="10" presetSubtype="0">
                                  <p:stCondLst>
                                    <p:cond delay="0"/>
                                  </p:stCondLst>
                                  <p:childTnLst>
                                    <p:set>
                                      <p:cBhvr>
                                        <p:cTn dur="1" fill="hold">
                                          <p:stCondLst>
                                            <p:cond delay="0"/>
                                          </p:stCondLst>
                                        </p:cTn>
                                        <p:tgtEl>
                                          <p:spTgt spid="471"/>
                                        </p:tgtEl>
                                        <p:attrNameLst>
                                          <p:attrName>style.visibility</p:attrName>
                                        </p:attrNameLst>
                                      </p:cBhvr>
                                      <p:to>
                                        <p:strVal val="visible"/>
                                      </p:to>
                                    </p:set>
                                    <p:animEffect filter="fade" transition="in">
                                      <p:cBhvr>
                                        <p:cTn dur="1000"/>
                                        <p:tgtEl>
                                          <p:spTgt spid="471"/>
                                        </p:tgtEl>
                                      </p:cBhvr>
                                    </p:animEffect>
                                  </p:childTnLst>
                                </p:cTn>
                              </p:par>
                              <p:par>
                                <p:cTn fill="hold" nodeType="withEffect" presetClass="entr" presetID="10" presetSubtype="0">
                                  <p:stCondLst>
                                    <p:cond delay="0"/>
                                  </p:stCondLst>
                                  <p:childTnLst>
                                    <p:set>
                                      <p:cBhvr>
                                        <p:cTn dur="1" fill="hold">
                                          <p:stCondLst>
                                            <p:cond delay="0"/>
                                          </p:stCondLst>
                                        </p:cTn>
                                        <p:tgtEl>
                                          <p:spTgt spid="472"/>
                                        </p:tgtEl>
                                        <p:attrNameLst>
                                          <p:attrName>style.visibility</p:attrName>
                                        </p:attrNameLst>
                                      </p:cBhvr>
                                      <p:to>
                                        <p:strVal val="visible"/>
                                      </p:to>
                                    </p:set>
                                    <p:animEffect filter="fade" transition="in">
                                      <p:cBhvr>
                                        <p:cTn dur="1000"/>
                                        <p:tgtEl>
                                          <p:spTgt spid="4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3"/>
                                        </p:tgtEl>
                                        <p:attrNameLst>
                                          <p:attrName>style.visibility</p:attrName>
                                        </p:attrNameLst>
                                      </p:cBhvr>
                                      <p:to>
                                        <p:strVal val="visible"/>
                                      </p:to>
                                    </p:set>
                                    <p:animEffect filter="fade" transition="in">
                                      <p:cBhvr>
                                        <p:cTn dur="1000"/>
                                        <p:tgtEl>
                                          <p:spTgt spid="473"/>
                                        </p:tgtEl>
                                      </p:cBhvr>
                                    </p:animEffect>
                                  </p:childTnLst>
                                </p:cTn>
                              </p:par>
                              <p:par>
                                <p:cTn fill="hold" nodeType="withEffect" presetClass="entr" presetID="10" presetSubtype="0">
                                  <p:stCondLst>
                                    <p:cond delay="0"/>
                                  </p:stCondLst>
                                  <p:childTnLst>
                                    <p:set>
                                      <p:cBhvr>
                                        <p:cTn dur="1" fill="hold">
                                          <p:stCondLst>
                                            <p:cond delay="0"/>
                                          </p:stCondLst>
                                        </p:cTn>
                                        <p:tgtEl>
                                          <p:spTgt spid="474"/>
                                        </p:tgtEl>
                                        <p:attrNameLst>
                                          <p:attrName>style.visibility</p:attrName>
                                        </p:attrNameLst>
                                      </p:cBhvr>
                                      <p:to>
                                        <p:strVal val="visible"/>
                                      </p:to>
                                    </p:set>
                                    <p:animEffect filter="fade" transition="in">
                                      <p:cBhvr>
                                        <p:cTn dur="1000"/>
                                        <p:tgtEl>
                                          <p:spTgt spid="474"/>
                                        </p:tgtEl>
                                      </p:cBhvr>
                                    </p:animEffect>
                                  </p:childTnLst>
                                </p:cTn>
                              </p:par>
                              <p:par>
                                <p:cTn fill="hold" nodeType="withEffect" presetClass="entr" presetID="10" presetSubtype="0">
                                  <p:stCondLst>
                                    <p:cond delay="0"/>
                                  </p:stCondLst>
                                  <p:childTnLst>
                                    <p:set>
                                      <p:cBhvr>
                                        <p:cTn dur="1" fill="hold">
                                          <p:stCondLst>
                                            <p:cond delay="0"/>
                                          </p:stCondLst>
                                        </p:cTn>
                                        <p:tgtEl>
                                          <p:spTgt spid="475"/>
                                        </p:tgtEl>
                                        <p:attrNameLst>
                                          <p:attrName>style.visibility</p:attrName>
                                        </p:attrNameLst>
                                      </p:cBhvr>
                                      <p:to>
                                        <p:strVal val="visible"/>
                                      </p:to>
                                    </p:set>
                                    <p:animEffect filter="fade" transition="in">
                                      <p:cBhvr>
                                        <p:cTn dur="1000"/>
                                        <p:tgtEl>
                                          <p:spTgt spid="475"/>
                                        </p:tgtEl>
                                      </p:cBhvr>
                                    </p:animEffect>
                                  </p:childTnLst>
                                </p:cTn>
                              </p:par>
                              <p:par>
                                <p:cTn fill="hold" nodeType="withEffect" presetClass="entr" presetID="10" presetSubtype="0">
                                  <p:stCondLst>
                                    <p:cond delay="0"/>
                                  </p:stCondLst>
                                  <p:childTnLst>
                                    <p:set>
                                      <p:cBhvr>
                                        <p:cTn dur="1" fill="hold">
                                          <p:stCondLst>
                                            <p:cond delay="0"/>
                                          </p:stCondLst>
                                        </p:cTn>
                                        <p:tgtEl>
                                          <p:spTgt spid="476"/>
                                        </p:tgtEl>
                                        <p:attrNameLst>
                                          <p:attrName>style.visibility</p:attrName>
                                        </p:attrNameLst>
                                      </p:cBhvr>
                                      <p:to>
                                        <p:strVal val="visible"/>
                                      </p:to>
                                    </p:set>
                                    <p:animEffect filter="fade" transition="in">
                                      <p:cBhvr>
                                        <p:cTn dur="1000"/>
                                        <p:tgtEl>
                                          <p:spTgt spid="4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83" name="Shape 483"/>
        <p:cNvGrpSpPr/>
        <p:nvPr/>
      </p:nvGrpSpPr>
      <p:grpSpPr>
        <a:xfrm>
          <a:off x="0" y="0"/>
          <a:ext cx="0" cy="0"/>
          <a:chOff x="0" y="0"/>
          <a:chExt cx="0" cy="0"/>
        </a:xfrm>
      </p:grpSpPr>
      <p:sp>
        <p:nvSpPr>
          <p:cNvPr id="484" name="Google Shape;484;p14"/>
          <p:cNvSpPr txBox="1"/>
          <p:nvPr/>
        </p:nvSpPr>
        <p:spPr>
          <a:xfrm>
            <a:off x="705420" y="980728"/>
            <a:ext cx="3887787" cy="5448300"/>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rgbClr val="344F7C"/>
              </a:buClr>
              <a:buSzPts val="2000"/>
              <a:buFont typeface="Noto Sans Symbols"/>
              <a:buNone/>
            </a:pPr>
            <a:r>
              <a:rPr b="1" lang="hu-HU" sz="2000">
                <a:solidFill>
                  <a:srgbClr val="344F7C"/>
                </a:solidFill>
                <a:latin typeface="Arial"/>
                <a:ea typeface="Arial"/>
                <a:cs typeface="Arial"/>
                <a:sym typeface="Arial"/>
              </a:rPr>
              <a:t>Alacsony tudatosság a társadalomban</a:t>
            </a:r>
            <a:endParaRPr/>
          </a:p>
          <a:p>
            <a:pPr indent="-457200" lvl="0" marL="457200" marR="0" rtl="0" algn="l">
              <a:spcBef>
                <a:spcPts val="1200"/>
              </a:spcBef>
              <a:spcAft>
                <a:spcPts val="0"/>
              </a:spcAft>
              <a:buClr>
                <a:srgbClr val="344F7C"/>
              </a:buClr>
              <a:buSzPts val="2000"/>
              <a:buFont typeface="Noto Sans Symbols"/>
              <a:buChar char="⮚"/>
            </a:pPr>
            <a:r>
              <a:rPr b="0" lang="hu-HU" sz="2000">
                <a:solidFill>
                  <a:srgbClr val="344F7C"/>
                </a:solidFill>
                <a:latin typeface="Arial"/>
                <a:ea typeface="Arial"/>
                <a:cs typeface="Arial"/>
                <a:sym typeface="Arial"/>
              </a:rPr>
              <a:t>A negatív életesemények  során jelentkező tüneteket normális érzelmi válaszként értékelik</a:t>
            </a:r>
            <a:endParaRPr/>
          </a:p>
          <a:p>
            <a:pPr indent="-457200" lvl="0" marL="457200" marR="0" rtl="0" algn="l">
              <a:spcBef>
                <a:spcPts val="1200"/>
              </a:spcBef>
              <a:spcAft>
                <a:spcPts val="0"/>
              </a:spcAft>
              <a:buClr>
                <a:srgbClr val="344F7C"/>
              </a:buClr>
              <a:buSzPts val="2000"/>
              <a:buFont typeface="Noto Sans Symbols"/>
              <a:buChar char="⮚"/>
            </a:pPr>
            <a:r>
              <a:rPr b="0" lang="hu-HU" sz="2000">
                <a:solidFill>
                  <a:srgbClr val="344F7C"/>
                </a:solidFill>
                <a:latin typeface="Arial"/>
                <a:ea typeface="Arial"/>
                <a:cs typeface="Arial"/>
                <a:sym typeface="Arial"/>
              </a:rPr>
              <a:t>A tüneteket morálisan értékelik (érzékenyebb személyiség, mindent a lelkére vesz, stb.)</a:t>
            </a:r>
            <a:endParaRPr/>
          </a:p>
          <a:p>
            <a:pPr indent="-457200" lvl="0" marL="457200" marR="0" rtl="0" algn="l">
              <a:spcBef>
                <a:spcPts val="1200"/>
              </a:spcBef>
              <a:spcAft>
                <a:spcPts val="0"/>
              </a:spcAft>
              <a:buClr>
                <a:srgbClr val="344F7C"/>
              </a:buClr>
              <a:buSzPts val="2000"/>
              <a:buFont typeface="Noto Sans Symbols"/>
              <a:buChar char="⮚"/>
            </a:pPr>
            <a:r>
              <a:rPr b="0" lang="hu-HU" sz="2000">
                <a:solidFill>
                  <a:srgbClr val="344F7C"/>
                </a:solidFill>
                <a:latin typeface="Arial"/>
                <a:ea typeface="Arial"/>
                <a:cs typeface="Arial"/>
                <a:sym typeface="Arial"/>
              </a:rPr>
              <a:t>Reménytelenség és inaktivitás a segítségkéréssel kapcsolatban</a:t>
            </a:r>
            <a:endParaRPr/>
          </a:p>
          <a:p>
            <a:pPr indent="-457200" lvl="0" marL="457200" marR="0" rtl="0" algn="l">
              <a:spcBef>
                <a:spcPts val="1200"/>
              </a:spcBef>
              <a:spcAft>
                <a:spcPts val="0"/>
              </a:spcAft>
              <a:buClr>
                <a:srgbClr val="344F7C"/>
              </a:buClr>
              <a:buSzPts val="2000"/>
              <a:buFont typeface="Noto Sans Symbols"/>
              <a:buNone/>
            </a:pPr>
            <a:r>
              <a:t/>
            </a:r>
            <a:endParaRPr b="0" sz="2000">
              <a:solidFill>
                <a:srgbClr val="344F7C"/>
              </a:solidFill>
              <a:latin typeface="Arial"/>
              <a:ea typeface="Arial"/>
              <a:cs typeface="Arial"/>
              <a:sym typeface="Arial"/>
            </a:endParaRPr>
          </a:p>
        </p:txBody>
      </p:sp>
      <p:sp>
        <p:nvSpPr>
          <p:cNvPr id="485" name="Google Shape;485;p14"/>
          <p:cNvSpPr txBox="1"/>
          <p:nvPr/>
        </p:nvSpPr>
        <p:spPr>
          <a:xfrm>
            <a:off x="4568904" y="980728"/>
            <a:ext cx="4392612" cy="4668837"/>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rgbClr val="344F7C"/>
              </a:buClr>
              <a:buSzPts val="2000"/>
              <a:buFont typeface="Noto Sans Symbols"/>
              <a:buNone/>
            </a:pPr>
            <a:r>
              <a:rPr b="1" lang="hu-HU" sz="2000">
                <a:solidFill>
                  <a:srgbClr val="344F7C"/>
                </a:solidFill>
                <a:latin typeface="Arial"/>
                <a:ea typeface="Arial"/>
                <a:cs typeface="Arial"/>
                <a:sym typeface="Arial"/>
              </a:rPr>
              <a:t>Alacsony tudatosság a szakellátásban</a:t>
            </a:r>
            <a:endParaRPr/>
          </a:p>
          <a:p>
            <a:pPr indent="-457200" lvl="0" marL="457200" marR="0" rtl="0" algn="l">
              <a:spcBef>
                <a:spcPts val="1200"/>
              </a:spcBef>
              <a:spcAft>
                <a:spcPts val="0"/>
              </a:spcAft>
              <a:buClr>
                <a:srgbClr val="344F7C"/>
              </a:buClr>
              <a:buSzPts val="2000"/>
              <a:buFont typeface="Noto Sans Symbols"/>
              <a:buChar char="⮚"/>
            </a:pPr>
            <a:r>
              <a:rPr b="0" lang="hu-HU" sz="2000">
                <a:solidFill>
                  <a:srgbClr val="344F7C"/>
                </a:solidFill>
                <a:latin typeface="Arial"/>
                <a:ea typeface="Arial"/>
                <a:cs typeface="Arial"/>
                <a:sym typeface="Arial"/>
              </a:rPr>
              <a:t>A testi tünetek sokszor elfedik a depressziót </a:t>
            </a:r>
            <a:endParaRPr/>
          </a:p>
          <a:p>
            <a:pPr indent="-457200" lvl="0" marL="457200" marR="0" rtl="0" algn="l">
              <a:spcBef>
                <a:spcPts val="1200"/>
              </a:spcBef>
              <a:spcAft>
                <a:spcPts val="0"/>
              </a:spcAft>
              <a:buClr>
                <a:srgbClr val="344F7C"/>
              </a:buClr>
              <a:buSzPts val="2000"/>
              <a:buFont typeface="Noto Sans Symbols"/>
              <a:buChar char="⮚"/>
            </a:pPr>
            <a:r>
              <a:rPr b="0" lang="hu-HU" sz="2000">
                <a:solidFill>
                  <a:srgbClr val="344F7C"/>
                </a:solidFill>
                <a:latin typeface="Arial"/>
                <a:ea typeface="Arial"/>
                <a:cs typeface="Arial"/>
                <a:sym typeface="Arial"/>
              </a:rPr>
              <a:t>Alkohol abúzus az első és fő diagnózis (komorbid esetekben)</a:t>
            </a:r>
            <a:endParaRPr/>
          </a:p>
          <a:p>
            <a:pPr indent="-457200" lvl="0" marL="457200" marR="0" rtl="0" algn="l">
              <a:spcBef>
                <a:spcPts val="1200"/>
              </a:spcBef>
              <a:spcAft>
                <a:spcPts val="0"/>
              </a:spcAft>
              <a:buClr>
                <a:srgbClr val="344F7C"/>
              </a:buClr>
              <a:buSzPts val="2000"/>
              <a:buFont typeface="Noto Sans Symbols"/>
              <a:buChar char="⮚"/>
            </a:pPr>
            <a:r>
              <a:rPr b="0" lang="hu-HU" sz="2000">
                <a:solidFill>
                  <a:srgbClr val="344F7C"/>
                </a:solidFill>
                <a:latin typeface="Arial"/>
                <a:ea typeface="Arial"/>
                <a:cs typeface="Arial"/>
                <a:sym typeface="Arial"/>
              </a:rPr>
              <a:t>Idegenkedés a hangulatról való beszámolástól/ érzelmek kifejezésétől és szuicid gondolatoktól</a:t>
            </a:r>
            <a:endParaRPr/>
          </a:p>
          <a:p>
            <a:pPr indent="-457200" lvl="0" marL="457200" marR="0" rtl="0" algn="l">
              <a:spcBef>
                <a:spcPts val="1200"/>
              </a:spcBef>
              <a:spcAft>
                <a:spcPts val="0"/>
              </a:spcAft>
              <a:buClr>
                <a:srgbClr val="344F7C"/>
              </a:buClr>
              <a:buSzPts val="2000"/>
              <a:buFont typeface="Noto Sans Symbols"/>
              <a:buChar char="⮚"/>
            </a:pPr>
            <a:r>
              <a:rPr b="0" lang="hu-HU" sz="2000">
                <a:solidFill>
                  <a:srgbClr val="344F7C"/>
                </a:solidFill>
                <a:latin typeface="Arial"/>
                <a:ea typeface="Arial"/>
                <a:cs typeface="Arial"/>
                <a:sym typeface="Arial"/>
              </a:rPr>
              <a:t>sokan félnek a pszichiátriai vagy pszichológiai kezeléstől</a:t>
            </a:r>
            <a:endParaRPr/>
          </a:p>
        </p:txBody>
      </p:sp>
      <p:sp>
        <p:nvSpPr>
          <p:cNvPr id="486" name="Google Shape;486;p14"/>
          <p:cNvSpPr/>
          <p:nvPr/>
        </p:nvSpPr>
        <p:spPr>
          <a:xfrm>
            <a:off x="250825" y="0"/>
            <a:ext cx="6048375" cy="6492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Arial"/>
              <a:buNone/>
            </a:pPr>
            <a:r>
              <a:rPr b="1" lang="hu-HU" sz="2400">
                <a:solidFill>
                  <a:schemeClr val="dk1"/>
                </a:solidFill>
                <a:latin typeface="Arial"/>
                <a:ea typeface="Arial"/>
                <a:cs typeface="Arial"/>
                <a:sym typeface="Arial"/>
              </a:rPr>
              <a:t>Depresszió: </a:t>
            </a:r>
            <a:br>
              <a:rPr b="1" lang="hu-HU" sz="2400">
                <a:solidFill>
                  <a:schemeClr val="dk1"/>
                </a:solidFill>
                <a:latin typeface="Arial"/>
                <a:ea typeface="Arial"/>
                <a:cs typeface="Arial"/>
                <a:sym typeface="Arial"/>
              </a:rPr>
            </a:br>
            <a:r>
              <a:rPr b="1" lang="hu-HU" sz="2400">
                <a:solidFill>
                  <a:schemeClr val="dk1"/>
                </a:solidFill>
                <a:latin typeface="Arial"/>
                <a:ea typeface="Arial"/>
                <a:cs typeface="Arial"/>
                <a:sym typeface="Arial"/>
              </a:rPr>
              <a:t>Egy aluldiagnosztizált kórkép</a:t>
            </a:r>
            <a:endParaRPr b="1" sz="2400">
              <a:solidFill>
                <a:schemeClr val="dk1"/>
              </a:solidFill>
              <a:latin typeface="Arial"/>
              <a:ea typeface="Arial"/>
              <a:cs typeface="Arial"/>
              <a:sym typeface="Arial"/>
            </a:endParaRPr>
          </a:p>
        </p:txBody>
      </p:sp>
      <p:sp>
        <p:nvSpPr>
          <p:cNvPr id="487" name="Google Shape;487;p14"/>
          <p:cNvSpPr txBox="1"/>
          <p:nvPr>
            <p:ph idx="2" type="body"/>
          </p:nvPr>
        </p:nvSpPr>
        <p:spPr>
          <a:xfrm>
            <a:off x="2462689" y="6134735"/>
            <a:ext cx="4212431" cy="720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2"/>
              </a:buClr>
              <a:buSzPts val="900"/>
              <a:buNone/>
            </a:pPr>
            <a:r>
              <a:t/>
            </a:r>
            <a:endParaRPr/>
          </a:p>
        </p:txBody>
      </p:sp>
      <p:sp>
        <p:nvSpPr>
          <p:cNvPr id="488" name="Google Shape;488;p14"/>
          <p:cNvSpPr txBox="1"/>
          <p:nvPr>
            <p:ph idx="3" type="body"/>
          </p:nvPr>
        </p:nvSpPr>
        <p:spPr>
          <a:xfrm>
            <a:off x="6678216" y="6134735"/>
            <a:ext cx="2465784" cy="720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2"/>
              </a:buClr>
              <a:buSzPts val="90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4"/>
                                        </p:tgtEl>
                                        <p:attrNameLst>
                                          <p:attrName>style.visibility</p:attrName>
                                        </p:attrNameLst>
                                      </p:cBhvr>
                                      <p:to>
                                        <p:strVal val="visible"/>
                                      </p:to>
                                    </p:set>
                                    <p:animEffect filter="fade" transition="in">
                                      <p:cBhvr>
                                        <p:cTn dur="500"/>
                                        <p:tgtEl>
                                          <p:spTgt spid="4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5"/>
                                        </p:tgtEl>
                                        <p:attrNameLst>
                                          <p:attrName>style.visibility</p:attrName>
                                        </p:attrNameLst>
                                      </p:cBhvr>
                                      <p:to>
                                        <p:strVal val="visible"/>
                                      </p:to>
                                    </p:set>
                                    <p:animEffect filter="fade" transition="in">
                                      <p:cBhvr>
                                        <p:cTn dur="500"/>
                                        <p:tgtEl>
                                          <p:spTgt spid="4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92" name="Shape 492"/>
        <p:cNvGrpSpPr/>
        <p:nvPr/>
      </p:nvGrpSpPr>
      <p:grpSpPr>
        <a:xfrm>
          <a:off x="0" y="0"/>
          <a:ext cx="0" cy="0"/>
          <a:chOff x="0" y="0"/>
          <a:chExt cx="0" cy="0"/>
        </a:xfrm>
      </p:grpSpPr>
      <p:sp>
        <p:nvSpPr>
          <p:cNvPr id="493" name="Google Shape;493;p15"/>
          <p:cNvSpPr txBox="1"/>
          <p:nvPr/>
        </p:nvSpPr>
        <p:spPr>
          <a:xfrm>
            <a:off x="395536" y="908720"/>
            <a:ext cx="8229600" cy="4227247"/>
          </a:xfrm>
          <a:prstGeom prst="rect">
            <a:avLst/>
          </a:prstGeom>
          <a:noFill/>
          <a:ln>
            <a:noFill/>
          </a:ln>
        </p:spPr>
        <p:txBody>
          <a:bodyPr anchorCtr="0" anchor="t" bIns="45700" lIns="91425" spcFirstLastPara="1" rIns="91425" wrap="square" tIns="45700">
            <a:spAutoFit/>
          </a:bodyPr>
          <a:lstStyle/>
          <a:p>
            <a:pPr indent="-457200" lvl="1" marL="914400" marR="0" rtl="0" algn="l">
              <a:spcBef>
                <a:spcPts val="0"/>
              </a:spcBef>
              <a:spcAft>
                <a:spcPts val="0"/>
              </a:spcAft>
              <a:buClr>
                <a:srgbClr val="344F7C"/>
              </a:buClr>
              <a:buSzPts val="2200"/>
              <a:buFont typeface="Noto Sans Symbols"/>
              <a:buChar char="⮚"/>
            </a:pPr>
            <a:r>
              <a:rPr b="0" i="0" lang="hu-HU" sz="2200" u="none" cap="none" strike="noStrike">
                <a:solidFill>
                  <a:srgbClr val="344F7C"/>
                </a:solidFill>
                <a:latin typeface="Arial"/>
                <a:ea typeface="Arial"/>
                <a:cs typeface="Arial"/>
                <a:sym typeface="Arial"/>
              </a:rPr>
              <a:t>A megfelelő kezelés elkerülése („Pszicho” kezelés szociális megbélyegzéshez, reménytelenséghez kapcsolódhat)</a:t>
            </a:r>
            <a:endParaRPr/>
          </a:p>
          <a:p>
            <a:pPr indent="-457200" lvl="1" marL="914400" marR="0" rtl="0" algn="l">
              <a:spcBef>
                <a:spcPts val="1320"/>
              </a:spcBef>
              <a:spcAft>
                <a:spcPts val="0"/>
              </a:spcAft>
              <a:buClr>
                <a:srgbClr val="344F7C"/>
              </a:buClr>
              <a:buSzPts val="2200"/>
              <a:buFont typeface="Noto Sans Symbols"/>
              <a:buChar char="⮚"/>
            </a:pPr>
            <a:r>
              <a:rPr b="0" i="0" lang="hu-HU" sz="2200" u="none" cap="none" strike="noStrike">
                <a:solidFill>
                  <a:srgbClr val="344F7C"/>
                </a:solidFill>
                <a:latin typeface="Arial"/>
                <a:ea typeface="Arial"/>
                <a:cs typeface="Arial"/>
                <a:sym typeface="Arial"/>
              </a:rPr>
              <a:t>A pszichoterápia korlátozottan érhető el</a:t>
            </a:r>
            <a:endParaRPr/>
          </a:p>
          <a:p>
            <a:pPr indent="-457200" lvl="1" marL="914400" marR="0" rtl="0" algn="l">
              <a:spcBef>
                <a:spcPts val="1320"/>
              </a:spcBef>
              <a:spcAft>
                <a:spcPts val="0"/>
              </a:spcAft>
              <a:buClr>
                <a:srgbClr val="344F7C"/>
              </a:buClr>
              <a:buSzPts val="2200"/>
              <a:buFont typeface="Noto Sans Symbols"/>
              <a:buChar char="⮚"/>
            </a:pPr>
            <a:r>
              <a:rPr b="0" i="0" lang="hu-HU" sz="2200" u="none" cap="none" strike="noStrike">
                <a:solidFill>
                  <a:srgbClr val="344F7C"/>
                </a:solidFill>
                <a:latin typeface="Arial"/>
                <a:ea typeface="Arial"/>
                <a:cs typeface="Arial"/>
                <a:sym typeface="Arial"/>
              </a:rPr>
              <a:t>Helytelen gyógyszeres kezelés</a:t>
            </a:r>
            <a:endParaRPr b="0" i="0" sz="2200" u="none" cap="none" strike="noStrike">
              <a:solidFill>
                <a:srgbClr val="344F7C"/>
              </a:solidFill>
              <a:latin typeface="Arial"/>
              <a:ea typeface="Arial"/>
              <a:cs typeface="Arial"/>
              <a:sym typeface="Arial"/>
            </a:endParaRPr>
          </a:p>
          <a:p>
            <a:pPr indent="-457200" lvl="2" marL="1371600" marR="0" rtl="0" algn="l">
              <a:lnSpc>
                <a:spcPct val="70000"/>
              </a:lnSpc>
              <a:spcBef>
                <a:spcPts val="1200"/>
              </a:spcBef>
              <a:spcAft>
                <a:spcPts val="0"/>
              </a:spcAft>
              <a:buClr>
                <a:srgbClr val="344F7C"/>
              </a:buClr>
              <a:buSzPts val="2000"/>
              <a:buFont typeface="Noto Sans Symbols"/>
              <a:buChar char="✔"/>
            </a:pPr>
            <a:r>
              <a:rPr b="0" i="0" lang="hu-HU" sz="2000" u="none" cap="none" strike="noStrike">
                <a:solidFill>
                  <a:srgbClr val="344F7C"/>
                </a:solidFill>
                <a:latin typeface="Arial"/>
                <a:ea typeface="Arial"/>
                <a:cs typeface="Arial"/>
                <a:sym typeface="Arial"/>
              </a:rPr>
              <a:t>nem megfelelő gyógyszeres kezelés (pl.: szorongásoldók, altatók, vitaminok alkalmazása antidepresszáns kezelés helyett)</a:t>
            </a:r>
            <a:endParaRPr b="0" i="0" sz="2000" u="none" cap="none" strike="noStrike">
              <a:solidFill>
                <a:srgbClr val="344F7C"/>
              </a:solidFill>
              <a:latin typeface="Arial"/>
              <a:ea typeface="Arial"/>
              <a:cs typeface="Arial"/>
              <a:sym typeface="Arial"/>
            </a:endParaRPr>
          </a:p>
          <a:p>
            <a:pPr indent="-457200" lvl="2" marL="1371600" marR="0" rtl="0" algn="l">
              <a:lnSpc>
                <a:spcPct val="70000"/>
              </a:lnSpc>
              <a:spcBef>
                <a:spcPts val="1200"/>
              </a:spcBef>
              <a:spcAft>
                <a:spcPts val="0"/>
              </a:spcAft>
              <a:buClr>
                <a:srgbClr val="344F7C"/>
              </a:buClr>
              <a:buSzPts val="2000"/>
              <a:buFont typeface="Noto Sans Symbols"/>
              <a:buChar char="✔"/>
            </a:pPr>
            <a:r>
              <a:rPr b="0" i="0" lang="hu-HU" sz="2000" u="none" cap="none" strike="noStrike">
                <a:solidFill>
                  <a:srgbClr val="344F7C"/>
                </a:solidFill>
                <a:latin typeface="Arial"/>
                <a:ea typeface="Arial"/>
                <a:cs typeface="Arial"/>
                <a:sym typeface="Arial"/>
              </a:rPr>
              <a:t>alacsony dózis </a:t>
            </a:r>
            <a:endParaRPr/>
          </a:p>
          <a:p>
            <a:pPr indent="-457200" lvl="2" marL="1371600" marR="0" rtl="0" algn="l">
              <a:lnSpc>
                <a:spcPct val="70000"/>
              </a:lnSpc>
              <a:spcBef>
                <a:spcPts val="1200"/>
              </a:spcBef>
              <a:spcAft>
                <a:spcPts val="0"/>
              </a:spcAft>
              <a:buClr>
                <a:srgbClr val="344F7C"/>
              </a:buClr>
              <a:buSzPts val="2000"/>
              <a:buFont typeface="Noto Sans Symbols"/>
              <a:buChar char="✔"/>
            </a:pPr>
            <a:r>
              <a:rPr b="0" i="0" lang="hu-HU" sz="2000" u="none" cap="none" strike="noStrike">
                <a:solidFill>
                  <a:srgbClr val="344F7C"/>
                </a:solidFill>
                <a:latin typeface="Arial"/>
                <a:ea typeface="Arial"/>
                <a:cs typeface="Arial"/>
                <a:sym typeface="Arial"/>
              </a:rPr>
              <a:t>a terápia túl korai megszakítása</a:t>
            </a:r>
            <a:endParaRPr/>
          </a:p>
          <a:p>
            <a:pPr indent="-457200" lvl="2" marL="1371600" marR="0" rtl="0" algn="l">
              <a:lnSpc>
                <a:spcPct val="70000"/>
              </a:lnSpc>
              <a:spcBef>
                <a:spcPts val="1200"/>
              </a:spcBef>
              <a:spcAft>
                <a:spcPts val="0"/>
              </a:spcAft>
              <a:buClr>
                <a:srgbClr val="344F7C"/>
              </a:buClr>
              <a:buSzPts val="2000"/>
              <a:buFont typeface="Noto Sans Symbols"/>
              <a:buChar char="✔"/>
            </a:pPr>
            <a:r>
              <a:rPr b="0" i="0" lang="hu-HU" sz="2000" u="none" cap="none" strike="noStrike">
                <a:solidFill>
                  <a:srgbClr val="344F7C"/>
                </a:solidFill>
                <a:latin typeface="Arial"/>
                <a:ea typeface="Arial"/>
                <a:cs typeface="Arial"/>
                <a:sym typeface="Arial"/>
              </a:rPr>
              <a:t>adherencia probléma</a:t>
            </a:r>
            <a:endParaRPr b="0" i="0" sz="2000" u="none" cap="none" strike="noStrike">
              <a:solidFill>
                <a:srgbClr val="344F7C"/>
              </a:solidFill>
              <a:latin typeface="Arial"/>
              <a:ea typeface="Arial"/>
              <a:cs typeface="Arial"/>
              <a:sym typeface="Arial"/>
            </a:endParaRPr>
          </a:p>
        </p:txBody>
      </p:sp>
      <p:sp>
        <p:nvSpPr>
          <p:cNvPr id="494" name="Google Shape;494;p15"/>
          <p:cNvSpPr txBox="1"/>
          <p:nvPr/>
        </p:nvSpPr>
        <p:spPr>
          <a:xfrm>
            <a:off x="694532" y="25152"/>
            <a:ext cx="7777162"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344F7C"/>
              </a:buClr>
              <a:buSzPts val="2400"/>
              <a:buFont typeface="Arial"/>
              <a:buNone/>
            </a:pPr>
            <a:r>
              <a:rPr b="1" lang="hu-HU" sz="2400">
                <a:solidFill>
                  <a:srgbClr val="344F7C"/>
                </a:solidFill>
                <a:latin typeface="Arial"/>
                <a:ea typeface="Arial"/>
                <a:cs typeface="Arial"/>
                <a:sym typeface="Arial"/>
              </a:rPr>
              <a:t>Mit jelent az, hogy alulkezelt?</a:t>
            </a:r>
            <a:endParaRPr b="1" sz="2400">
              <a:solidFill>
                <a:srgbClr val="344F7C"/>
              </a:solidFill>
              <a:latin typeface="Arial"/>
              <a:ea typeface="Arial"/>
              <a:cs typeface="Arial"/>
              <a:sym typeface="Arial"/>
            </a:endParaRPr>
          </a:p>
        </p:txBody>
      </p:sp>
      <p:sp>
        <p:nvSpPr>
          <p:cNvPr id="495" name="Google Shape;495;p15"/>
          <p:cNvSpPr txBox="1"/>
          <p:nvPr/>
        </p:nvSpPr>
        <p:spPr>
          <a:xfrm>
            <a:off x="1054870" y="5219852"/>
            <a:ext cx="7416824"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hu-HU" sz="2400">
                <a:solidFill>
                  <a:srgbClr val="FF0000"/>
                </a:solidFill>
                <a:latin typeface="Montserrat"/>
                <a:ea typeface="Montserrat"/>
                <a:cs typeface="Montserrat"/>
                <a:sym typeface="Montserrat"/>
              </a:rPr>
              <a:t>A depresszió kezelésére számos gyógyszeres és nem gyógyszeres lehetőség van, soha ne adjuk fel!!!</a:t>
            </a:r>
            <a:endParaRPr sz="2400">
              <a:solidFill>
                <a:srgbClr val="FF0000"/>
              </a:solidFill>
              <a:latin typeface="Montserrat"/>
              <a:ea typeface="Montserrat"/>
              <a:cs typeface="Montserrat"/>
              <a:sym typeface="Montserrat"/>
            </a:endParaRPr>
          </a:p>
        </p:txBody>
      </p:sp>
      <p:sp>
        <p:nvSpPr>
          <p:cNvPr id="496" name="Google Shape;496;p15"/>
          <p:cNvSpPr txBox="1"/>
          <p:nvPr>
            <p:ph idx="2" type="body"/>
          </p:nvPr>
        </p:nvSpPr>
        <p:spPr>
          <a:xfrm>
            <a:off x="2462689" y="6134735"/>
            <a:ext cx="4212431" cy="720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2"/>
              </a:buClr>
              <a:buSzPts val="900"/>
              <a:buNone/>
            </a:pPr>
            <a:r>
              <a:t/>
            </a:r>
            <a:endParaRPr/>
          </a:p>
        </p:txBody>
      </p:sp>
      <p:sp>
        <p:nvSpPr>
          <p:cNvPr id="497" name="Google Shape;497;p15"/>
          <p:cNvSpPr txBox="1"/>
          <p:nvPr>
            <p:ph idx="3" type="body"/>
          </p:nvPr>
        </p:nvSpPr>
        <p:spPr>
          <a:xfrm>
            <a:off x="6678216" y="6134735"/>
            <a:ext cx="2465784" cy="720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2"/>
              </a:buClr>
              <a:buSzPts val="90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3"/>
                                        </p:tgtEl>
                                        <p:attrNameLst>
                                          <p:attrName>style.visibility</p:attrName>
                                        </p:attrNameLst>
                                      </p:cBhvr>
                                      <p:to>
                                        <p:strVal val="visible"/>
                                      </p:to>
                                    </p:set>
                                    <p:animEffect filter="fade" transition="in">
                                      <p:cBhvr>
                                        <p:cTn dur="500"/>
                                        <p:tgtEl>
                                          <p:spTgt spid="4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16"/>
          <p:cNvSpPr txBox="1"/>
          <p:nvPr>
            <p:ph type="title"/>
          </p:nvPr>
        </p:nvSpPr>
        <p:spPr>
          <a:xfrm>
            <a:off x="628650" y="365126"/>
            <a:ext cx="788670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Arial"/>
              <a:buNone/>
            </a:pPr>
            <a:r>
              <a:rPr lang="hu-HU">
                <a:latin typeface="Arial"/>
                <a:ea typeface="Arial"/>
                <a:cs typeface="Arial"/>
                <a:sym typeface="Arial"/>
              </a:rPr>
              <a:t>Miért nem ismerik fel a fiataloknál?</a:t>
            </a:r>
            <a:endParaRPr>
              <a:latin typeface="Arial"/>
              <a:ea typeface="Arial"/>
              <a:cs typeface="Arial"/>
              <a:sym typeface="Arial"/>
            </a:endParaRPr>
          </a:p>
        </p:txBody>
      </p:sp>
      <p:sp>
        <p:nvSpPr>
          <p:cNvPr id="503" name="Google Shape;503;p16"/>
          <p:cNvSpPr txBox="1"/>
          <p:nvPr>
            <p:ph idx="1" type="body"/>
          </p:nvPr>
        </p:nvSpPr>
        <p:spPr>
          <a:xfrm>
            <a:off x="628650" y="1825626"/>
            <a:ext cx="7886700" cy="4124324"/>
          </a:xfrm>
          <a:prstGeom prst="rect">
            <a:avLst/>
          </a:prstGeom>
          <a:noFill/>
          <a:ln>
            <a:noFill/>
          </a:ln>
        </p:spPr>
        <p:txBody>
          <a:bodyPr anchorCtr="0" anchor="t" bIns="45700" lIns="91425" spcFirstLastPara="1" rIns="91425" wrap="square" tIns="45700">
            <a:normAutofit/>
          </a:bodyPr>
          <a:lstStyle/>
          <a:p>
            <a:pPr indent="-457200" lvl="1" marL="914400" rtl="0" algn="l">
              <a:lnSpc>
                <a:spcPct val="90000"/>
              </a:lnSpc>
              <a:spcBef>
                <a:spcPts val="0"/>
              </a:spcBef>
              <a:spcAft>
                <a:spcPts val="0"/>
              </a:spcAft>
              <a:buClr>
                <a:schemeClr val="dk1"/>
              </a:buClr>
              <a:buSzPts val="2200"/>
              <a:buFont typeface="Noto Sans Symbols"/>
              <a:buChar char="⮚"/>
            </a:pPr>
            <a:r>
              <a:rPr lang="hu-HU" sz="2200"/>
              <a:t>A magatartásproblémák gyakran sokkal szembetűnőbbek és elfedik a depressziót (pl.: agitáltság és deviáns viselkedés). </a:t>
            </a:r>
            <a:endParaRPr/>
          </a:p>
          <a:p>
            <a:pPr indent="-457200" lvl="1" marL="914400" rtl="0" algn="l">
              <a:lnSpc>
                <a:spcPct val="90000"/>
              </a:lnSpc>
              <a:spcBef>
                <a:spcPts val="1320"/>
              </a:spcBef>
              <a:spcAft>
                <a:spcPts val="0"/>
              </a:spcAft>
              <a:buClr>
                <a:schemeClr val="dk1"/>
              </a:buClr>
              <a:buSzPts val="2200"/>
              <a:buFont typeface="Noto Sans Symbols"/>
              <a:buChar char="⮚"/>
            </a:pPr>
            <a:r>
              <a:rPr lang="hu-HU" sz="2200"/>
              <a:t>Mind a fiatal, mind a család tart egy pszichiátriai diagnózistól.</a:t>
            </a:r>
            <a:endParaRPr/>
          </a:p>
          <a:p>
            <a:pPr indent="-457200" lvl="1" marL="914400" rtl="0" algn="l">
              <a:lnSpc>
                <a:spcPct val="90000"/>
              </a:lnSpc>
              <a:spcBef>
                <a:spcPts val="1320"/>
              </a:spcBef>
              <a:spcAft>
                <a:spcPts val="0"/>
              </a:spcAft>
              <a:buClr>
                <a:schemeClr val="dk1"/>
              </a:buClr>
              <a:buSzPts val="2200"/>
              <a:buFont typeface="Noto Sans Symbols"/>
              <a:buChar char="⮚"/>
            </a:pPr>
            <a:r>
              <a:rPr lang="hu-HU" sz="2200"/>
              <a:t>Nehéz megkülönböztetni a normál serdülő magatartástól.</a:t>
            </a:r>
            <a:endParaRPr/>
          </a:p>
          <a:p>
            <a:pPr indent="-457200" lvl="1" marL="914400" rtl="0" algn="l">
              <a:lnSpc>
                <a:spcPct val="90000"/>
              </a:lnSpc>
              <a:spcBef>
                <a:spcPts val="1320"/>
              </a:spcBef>
              <a:spcAft>
                <a:spcPts val="0"/>
              </a:spcAft>
              <a:buClr>
                <a:schemeClr val="dk1"/>
              </a:buClr>
              <a:buSzPts val="2200"/>
              <a:buFont typeface="Noto Sans Symbols"/>
              <a:buChar char="⮚"/>
            </a:pPr>
            <a:r>
              <a:rPr lang="hu-HU" sz="2200"/>
              <a:t>‘Szedd össze magad’ attitűd – A kezelés szükségtelen</a:t>
            </a:r>
            <a:endParaRPr sz="2200"/>
          </a:p>
          <a:p>
            <a:pPr indent="-57150" lvl="0" marL="171450" rtl="0" algn="l">
              <a:lnSpc>
                <a:spcPct val="90000"/>
              </a:lnSpc>
              <a:spcBef>
                <a:spcPts val="750"/>
              </a:spcBef>
              <a:spcAft>
                <a:spcPts val="0"/>
              </a:spcAft>
              <a:buClr>
                <a:schemeClr val="dk1"/>
              </a:buClr>
              <a:buSzPts val="1800"/>
              <a:buNone/>
            </a:pPr>
            <a:r>
              <a:t/>
            </a:r>
            <a:endParaRPr/>
          </a:p>
        </p:txBody>
      </p:sp>
      <p:sp>
        <p:nvSpPr>
          <p:cNvPr id="504" name="Google Shape;504;p16"/>
          <p:cNvSpPr txBox="1"/>
          <p:nvPr>
            <p:ph idx="2" type="body"/>
          </p:nvPr>
        </p:nvSpPr>
        <p:spPr>
          <a:xfrm>
            <a:off x="2462689" y="6134735"/>
            <a:ext cx="4212431" cy="720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2"/>
              </a:buClr>
              <a:buSzPts val="900"/>
              <a:buNone/>
            </a:pPr>
            <a:r>
              <a:t/>
            </a:r>
            <a:endParaRPr/>
          </a:p>
        </p:txBody>
      </p:sp>
      <p:sp>
        <p:nvSpPr>
          <p:cNvPr id="505" name="Google Shape;505;p16"/>
          <p:cNvSpPr txBox="1"/>
          <p:nvPr>
            <p:ph idx="3" type="body"/>
          </p:nvPr>
        </p:nvSpPr>
        <p:spPr>
          <a:xfrm>
            <a:off x="6678216" y="6134735"/>
            <a:ext cx="2465784" cy="720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2"/>
              </a:buClr>
              <a:buSzPts val="900"/>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17"/>
          <p:cNvSpPr txBox="1"/>
          <p:nvPr>
            <p:ph type="title"/>
          </p:nvPr>
        </p:nvSpPr>
        <p:spPr>
          <a:xfrm>
            <a:off x="2627784" y="2204864"/>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6600"/>
              <a:buFont typeface="Montserrat"/>
              <a:buNone/>
            </a:pPr>
            <a:r>
              <a:rPr lang="hu-HU" sz="6600"/>
              <a:t>MIÉRT?</a:t>
            </a:r>
            <a:endParaRPr sz="6600"/>
          </a:p>
        </p:txBody>
      </p:sp>
      <p:sp>
        <p:nvSpPr>
          <p:cNvPr id="511" name="Google Shape;511;p17"/>
          <p:cNvSpPr txBox="1"/>
          <p:nvPr>
            <p:ph idx="2" type="body"/>
          </p:nvPr>
        </p:nvSpPr>
        <p:spPr>
          <a:xfrm>
            <a:off x="2462689" y="6134735"/>
            <a:ext cx="4212431" cy="720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2"/>
              </a:buClr>
              <a:buSzPts val="900"/>
              <a:buNone/>
            </a:pPr>
            <a:r>
              <a:t/>
            </a:r>
            <a:endParaRPr/>
          </a:p>
        </p:txBody>
      </p:sp>
      <p:sp>
        <p:nvSpPr>
          <p:cNvPr id="512" name="Google Shape;512;p17"/>
          <p:cNvSpPr txBox="1"/>
          <p:nvPr>
            <p:ph idx="3" type="body"/>
          </p:nvPr>
        </p:nvSpPr>
        <p:spPr>
          <a:xfrm>
            <a:off x="6678216" y="6134735"/>
            <a:ext cx="2465784" cy="720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2"/>
              </a:buClr>
              <a:buSzPts val="900"/>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18"/>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Montserrat"/>
              <a:buNone/>
            </a:pPr>
            <a:r>
              <a:rPr lang="hu-HU"/>
              <a:t>Mi a különbség?</a:t>
            </a:r>
            <a:endParaRPr/>
          </a:p>
        </p:txBody>
      </p:sp>
      <p:sp>
        <p:nvSpPr>
          <p:cNvPr id="519" name="Google Shape;519;p18"/>
          <p:cNvSpPr txBox="1"/>
          <p:nvPr>
            <p:ph idx="1" type="body"/>
          </p:nvPr>
        </p:nvSpPr>
        <p:spPr>
          <a:xfrm>
            <a:off x="628650" y="1825626"/>
            <a:ext cx="7886700" cy="4124324"/>
          </a:xfrm>
          <a:prstGeom prst="rect">
            <a:avLst/>
          </a:prstGeom>
          <a:noFill/>
          <a:ln>
            <a:noFill/>
          </a:ln>
        </p:spPr>
        <p:txBody>
          <a:bodyPr anchorCtr="0" anchor="t" bIns="45700" lIns="91425" spcFirstLastPara="1" rIns="91425" wrap="square" tIns="45700">
            <a:normAutofit/>
          </a:bodyPr>
          <a:lstStyle/>
          <a:p>
            <a:pPr indent="-57150" lvl="0" marL="171450" rtl="0" algn="l">
              <a:lnSpc>
                <a:spcPct val="90000"/>
              </a:lnSpc>
              <a:spcBef>
                <a:spcPts val="0"/>
              </a:spcBef>
              <a:spcAft>
                <a:spcPts val="0"/>
              </a:spcAft>
              <a:buClr>
                <a:schemeClr val="dk1"/>
              </a:buClr>
              <a:buSzPts val="1800"/>
              <a:buNone/>
            </a:pPr>
            <a:r>
              <a:t/>
            </a:r>
            <a:endParaRPr/>
          </a:p>
        </p:txBody>
      </p:sp>
      <p:sp>
        <p:nvSpPr>
          <p:cNvPr id="520" name="Google Shape;520;p18"/>
          <p:cNvSpPr txBox="1"/>
          <p:nvPr>
            <p:ph idx="2" type="body"/>
          </p:nvPr>
        </p:nvSpPr>
        <p:spPr>
          <a:xfrm>
            <a:off x="2462689" y="6134735"/>
            <a:ext cx="4212431" cy="720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2"/>
              </a:buClr>
              <a:buSzPts val="900"/>
              <a:buNone/>
            </a:pPr>
            <a:r>
              <a:t/>
            </a:r>
            <a:endParaRPr/>
          </a:p>
        </p:txBody>
      </p:sp>
      <p:sp>
        <p:nvSpPr>
          <p:cNvPr id="521" name="Google Shape;521;p18"/>
          <p:cNvSpPr txBox="1"/>
          <p:nvPr>
            <p:ph idx="3" type="body"/>
          </p:nvPr>
        </p:nvSpPr>
        <p:spPr>
          <a:xfrm>
            <a:off x="6678216" y="6134735"/>
            <a:ext cx="2465784" cy="720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2"/>
              </a:buClr>
              <a:buSzPts val="900"/>
              <a:buNone/>
            </a:pPr>
            <a:r>
              <a:t/>
            </a:r>
            <a:endParaRPr/>
          </a:p>
        </p:txBody>
      </p:sp>
      <p:sp>
        <p:nvSpPr>
          <p:cNvPr descr="Image result for medieval peasant" id="522" name="Google Shape;522;p18"/>
          <p:cNvSpPr/>
          <p:nvPr/>
        </p:nvSpPr>
        <p:spPr>
          <a:xfrm>
            <a:off x="155575" y="-1004888"/>
            <a:ext cx="3810000" cy="210502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Montserrat"/>
              <a:ea typeface="Montserrat"/>
              <a:cs typeface="Montserrat"/>
              <a:sym typeface="Montserrat"/>
            </a:endParaRPr>
          </a:p>
        </p:txBody>
      </p:sp>
      <p:sp>
        <p:nvSpPr>
          <p:cNvPr descr="Image result for medieval peasant" id="523" name="Google Shape;523;p18"/>
          <p:cNvSpPr/>
          <p:nvPr/>
        </p:nvSpPr>
        <p:spPr>
          <a:xfrm>
            <a:off x="155575" y="-1004888"/>
            <a:ext cx="3810000" cy="210502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Montserrat"/>
              <a:ea typeface="Montserrat"/>
              <a:cs typeface="Montserrat"/>
              <a:sym typeface="Montserrat"/>
            </a:endParaRPr>
          </a:p>
        </p:txBody>
      </p:sp>
      <p:pic>
        <p:nvPicPr>
          <p:cNvPr descr="Image result for medieval peasant" id="524" name="Google Shape;524;p18"/>
          <p:cNvPicPr preferRelativeResize="0"/>
          <p:nvPr/>
        </p:nvPicPr>
        <p:blipFill rotWithShape="1">
          <a:blip r:embed="rId3">
            <a:alphaModFix/>
          </a:blip>
          <a:srcRect b="1140" l="13079" r="25011" t="0"/>
          <a:stretch/>
        </p:blipFill>
        <p:spPr>
          <a:xfrm>
            <a:off x="4734932" y="1513964"/>
            <a:ext cx="4135165" cy="3960440"/>
          </a:xfrm>
          <a:prstGeom prst="rect">
            <a:avLst/>
          </a:prstGeom>
          <a:noFill/>
          <a:ln>
            <a:noFill/>
          </a:ln>
        </p:spPr>
      </p:pic>
      <p:pic>
        <p:nvPicPr>
          <p:cNvPr descr="Image result for modern life" id="525" name="Google Shape;525;p18"/>
          <p:cNvPicPr preferRelativeResize="0"/>
          <p:nvPr/>
        </p:nvPicPr>
        <p:blipFill rotWithShape="1">
          <a:blip r:embed="rId4">
            <a:alphaModFix/>
          </a:blip>
          <a:srcRect b="1140" l="12000" r="11637" t="0"/>
          <a:stretch/>
        </p:blipFill>
        <p:spPr>
          <a:xfrm>
            <a:off x="495482" y="1484784"/>
            <a:ext cx="4104456" cy="398718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p19"/>
          <p:cNvSpPr txBox="1"/>
          <p:nvPr>
            <p:ph type="title"/>
          </p:nvPr>
        </p:nvSpPr>
        <p:spPr>
          <a:xfrm>
            <a:off x="542697" y="14363"/>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Montserrat"/>
              <a:buNone/>
            </a:pPr>
            <a:r>
              <a:rPr lang="hu-HU"/>
              <a:t>Az IDŐ és az IDŐ/INFO viszony</a:t>
            </a:r>
            <a:endParaRPr/>
          </a:p>
        </p:txBody>
      </p:sp>
      <p:sp>
        <p:nvSpPr>
          <p:cNvPr id="531" name="Google Shape;531;p19"/>
          <p:cNvSpPr txBox="1"/>
          <p:nvPr>
            <p:ph idx="2" type="body"/>
          </p:nvPr>
        </p:nvSpPr>
        <p:spPr>
          <a:xfrm>
            <a:off x="448123" y="1412776"/>
            <a:ext cx="3835845" cy="5441959"/>
          </a:xfrm>
          <a:prstGeom prst="rect">
            <a:avLst/>
          </a:prstGeom>
          <a:noFill/>
          <a:ln>
            <a:noFill/>
          </a:ln>
        </p:spPr>
        <p:txBody>
          <a:bodyPr anchorCtr="0" anchor="ctr" bIns="45700" lIns="91425" spcFirstLastPara="1" rIns="91425" wrap="square" tIns="45700">
            <a:noAutofit/>
          </a:bodyPr>
          <a:lstStyle/>
          <a:p>
            <a:pPr indent="-457200" lvl="0" marL="457200" rtl="0" algn="l">
              <a:lnSpc>
                <a:spcPct val="90000"/>
              </a:lnSpc>
              <a:spcBef>
                <a:spcPts val="0"/>
              </a:spcBef>
              <a:spcAft>
                <a:spcPts val="0"/>
              </a:spcAft>
              <a:buClr>
                <a:schemeClr val="lt2"/>
              </a:buClr>
              <a:buSzPts val="2800"/>
              <a:buFont typeface="Arial"/>
              <a:buChar char="•"/>
            </a:pPr>
            <a:r>
              <a:rPr lang="hu-HU" sz="2800"/>
              <a:t>Munka és magánélet egyensúly elvesztése</a:t>
            </a:r>
            <a:endParaRPr sz="2800"/>
          </a:p>
          <a:p>
            <a:pPr indent="-457200" lvl="0" marL="457200" rtl="0" algn="l">
              <a:lnSpc>
                <a:spcPct val="90000"/>
              </a:lnSpc>
              <a:spcBef>
                <a:spcPts val="0"/>
              </a:spcBef>
              <a:spcAft>
                <a:spcPts val="0"/>
              </a:spcAft>
              <a:buClr>
                <a:schemeClr val="lt2"/>
              </a:buClr>
              <a:buSzPts val="2800"/>
              <a:buFont typeface="Arial"/>
              <a:buChar char="•"/>
            </a:pPr>
            <a:r>
              <a:rPr lang="hu-HU" sz="2800"/>
              <a:t>Hosszú, tartós stressz</a:t>
            </a:r>
            <a:endParaRPr/>
          </a:p>
          <a:p>
            <a:pPr indent="-457200" lvl="0" marL="457200" rtl="0" algn="l">
              <a:lnSpc>
                <a:spcPct val="90000"/>
              </a:lnSpc>
              <a:spcBef>
                <a:spcPts val="0"/>
              </a:spcBef>
              <a:spcAft>
                <a:spcPts val="0"/>
              </a:spcAft>
              <a:buClr>
                <a:schemeClr val="lt2"/>
              </a:buClr>
              <a:buSzPts val="2800"/>
              <a:buFont typeface="Arial"/>
              <a:buChar char="•"/>
            </a:pPr>
            <a:r>
              <a:rPr lang="hu-HU" sz="2800"/>
              <a:t>Túlterheltség</a:t>
            </a:r>
            <a:endParaRPr sz="2800"/>
          </a:p>
          <a:p>
            <a:pPr indent="-457200" lvl="0" marL="457200" rtl="0" algn="l">
              <a:lnSpc>
                <a:spcPct val="90000"/>
              </a:lnSpc>
              <a:spcBef>
                <a:spcPts val="0"/>
              </a:spcBef>
              <a:spcAft>
                <a:spcPts val="0"/>
              </a:spcAft>
              <a:buClr>
                <a:schemeClr val="lt2"/>
              </a:buClr>
              <a:buSzPts val="2800"/>
              <a:buFont typeface="Arial"/>
              <a:buChar char="•"/>
            </a:pPr>
            <a:r>
              <a:rPr lang="hu-HU" sz="2800"/>
              <a:t>Nem tisztázott felelősségkörök</a:t>
            </a:r>
            <a:endParaRPr/>
          </a:p>
          <a:p>
            <a:pPr indent="-457200" lvl="0" marL="457200" rtl="0" algn="l">
              <a:lnSpc>
                <a:spcPct val="90000"/>
              </a:lnSpc>
              <a:spcBef>
                <a:spcPts val="0"/>
              </a:spcBef>
              <a:spcAft>
                <a:spcPts val="0"/>
              </a:spcAft>
              <a:buClr>
                <a:schemeClr val="lt2"/>
              </a:buClr>
              <a:buSzPts val="2800"/>
              <a:buFont typeface="Arial"/>
              <a:buChar char="•"/>
            </a:pPr>
            <a:r>
              <a:rPr lang="hu-HU" sz="2800"/>
              <a:t>Értékrendi sokszínűség, nehezebb identifikációs pontok</a:t>
            </a:r>
            <a:endParaRPr sz="2800"/>
          </a:p>
          <a:p>
            <a:pPr indent="-190500" lvl="0" marL="342900" rtl="0" algn="l">
              <a:lnSpc>
                <a:spcPct val="80000"/>
              </a:lnSpc>
              <a:spcBef>
                <a:spcPts val="0"/>
              </a:spcBef>
              <a:spcAft>
                <a:spcPts val="0"/>
              </a:spcAft>
              <a:buClr>
                <a:schemeClr val="lt2"/>
              </a:buClr>
              <a:buSzPts val="2400"/>
              <a:buFont typeface="Arial"/>
              <a:buNone/>
            </a:pPr>
            <a:r>
              <a:t/>
            </a:r>
            <a:endParaRPr sz="2400"/>
          </a:p>
          <a:p>
            <a:pPr indent="-114300" lvl="0" marL="171450" rtl="0" algn="l">
              <a:lnSpc>
                <a:spcPct val="80000"/>
              </a:lnSpc>
              <a:spcBef>
                <a:spcPts val="0"/>
              </a:spcBef>
              <a:spcAft>
                <a:spcPts val="0"/>
              </a:spcAft>
              <a:buClr>
                <a:schemeClr val="lt2"/>
              </a:buClr>
              <a:buSzPts val="900"/>
              <a:buFont typeface="Arial"/>
              <a:buNone/>
            </a:pPr>
            <a:r>
              <a:t/>
            </a:r>
            <a:endParaRPr>
              <a:solidFill>
                <a:srgbClr val="C00000"/>
              </a:solidFill>
            </a:endParaRPr>
          </a:p>
          <a:p>
            <a:pPr indent="-190500" lvl="0" marL="342900" rtl="0" algn="l">
              <a:lnSpc>
                <a:spcPct val="80000"/>
              </a:lnSpc>
              <a:spcBef>
                <a:spcPts val="0"/>
              </a:spcBef>
              <a:spcAft>
                <a:spcPts val="0"/>
              </a:spcAft>
              <a:buClr>
                <a:schemeClr val="lt2"/>
              </a:buClr>
              <a:buSzPts val="2400"/>
              <a:buFont typeface="Arial"/>
              <a:buNone/>
            </a:pPr>
            <a:r>
              <a:t/>
            </a:r>
            <a:endParaRPr sz="2400"/>
          </a:p>
        </p:txBody>
      </p:sp>
      <p:sp>
        <p:nvSpPr>
          <p:cNvPr id="532" name="Google Shape;532;p19"/>
          <p:cNvSpPr txBox="1"/>
          <p:nvPr>
            <p:ph idx="3" type="body"/>
          </p:nvPr>
        </p:nvSpPr>
        <p:spPr>
          <a:xfrm>
            <a:off x="6678216" y="6134735"/>
            <a:ext cx="2465784" cy="720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2"/>
              </a:buClr>
              <a:buSzPts val="900"/>
              <a:buNone/>
            </a:pPr>
            <a:r>
              <a:t/>
            </a:r>
            <a:endParaRPr/>
          </a:p>
        </p:txBody>
      </p:sp>
      <p:pic>
        <p:nvPicPr>
          <p:cNvPr descr="Image result for fall funny" id="533" name="Google Shape;533;p19"/>
          <p:cNvPicPr preferRelativeResize="0"/>
          <p:nvPr/>
        </p:nvPicPr>
        <p:blipFill rotWithShape="1">
          <a:blip r:embed="rId3">
            <a:alphaModFix/>
          </a:blip>
          <a:srcRect b="0" l="15750" r="16525" t="0"/>
          <a:stretch/>
        </p:blipFill>
        <p:spPr>
          <a:xfrm>
            <a:off x="4644008" y="1124744"/>
            <a:ext cx="3096344" cy="3429001"/>
          </a:xfrm>
          <a:prstGeom prst="rect">
            <a:avLst/>
          </a:prstGeom>
          <a:noFill/>
          <a:ln>
            <a:noFill/>
          </a:ln>
        </p:spPr>
      </p:pic>
      <p:pic>
        <p:nvPicPr>
          <p:cNvPr descr="Image result for long funny" id="534" name="Google Shape;534;p19"/>
          <p:cNvPicPr preferRelativeResize="0"/>
          <p:nvPr/>
        </p:nvPicPr>
        <p:blipFill rotWithShape="1">
          <a:blip r:embed="rId4">
            <a:alphaModFix/>
          </a:blip>
          <a:srcRect b="0" l="0" r="0" t="0"/>
          <a:stretch/>
        </p:blipFill>
        <p:spPr>
          <a:xfrm>
            <a:off x="4785563" y="1412776"/>
            <a:ext cx="4358437" cy="3473203"/>
          </a:xfrm>
          <a:prstGeom prst="rect">
            <a:avLst/>
          </a:prstGeom>
          <a:noFill/>
          <a:ln>
            <a:noFill/>
          </a:ln>
        </p:spPr>
      </p:pic>
      <p:pic>
        <p:nvPicPr>
          <p:cNvPr descr="http://static.businessinsider.com/image/5362b73b69bedd9a54667744/image.jpg" id="535" name="Google Shape;535;p19"/>
          <p:cNvPicPr preferRelativeResize="0"/>
          <p:nvPr/>
        </p:nvPicPr>
        <p:blipFill rotWithShape="1">
          <a:blip r:embed="rId5">
            <a:alphaModFix/>
          </a:blip>
          <a:srcRect b="4633" l="14737" r="4634" t="0"/>
          <a:stretch/>
        </p:blipFill>
        <p:spPr>
          <a:xfrm>
            <a:off x="4067944" y="2060848"/>
            <a:ext cx="5256584" cy="3960440"/>
          </a:xfrm>
          <a:prstGeom prst="rect">
            <a:avLst/>
          </a:prstGeom>
          <a:noFill/>
          <a:ln>
            <a:noFill/>
          </a:ln>
        </p:spPr>
      </p:pic>
      <p:pic>
        <p:nvPicPr>
          <p:cNvPr descr="Image result for holding the bridge funny" id="536" name="Google Shape;536;p19"/>
          <p:cNvPicPr preferRelativeResize="0"/>
          <p:nvPr/>
        </p:nvPicPr>
        <p:blipFill rotWithShape="1">
          <a:blip r:embed="rId6">
            <a:alphaModFix/>
          </a:blip>
          <a:srcRect b="0" l="24260" r="24793" t="1889"/>
          <a:stretch/>
        </p:blipFill>
        <p:spPr>
          <a:xfrm>
            <a:off x="5436096" y="1412776"/>
            <a:ext cx="3024336" cy="3872881"/>
          </a:xfrm>
          <a:prstGeom prst="rect">
            <a:avLst/>
          </a:prstGeom>
          <a:noFill/>
          <a:ln>
            <a:noFill/>
          </a:ln>
        </p:spPr>
      </p:pic>
      <p:pic>
        <p:nvPicPr>
          <p:cNvPr descr="Image result for multicolour funny" id="537" name="Google Shape;537;p19"/>
          <p:cNvPicPr preferRelativeResize="0"/>
          <p:nvPr/>
        </p:nvPicPr>
        <p:blipFill rotWithShape="1">
          <a:blip r:embed="rId7">
            <a:alphaModFix/>
          </a:blip>
          <a:srcRect b="12769" l="33101" r="19916" t="8723"/>
          <a:stretch/>
        </p:blipFill>
        <p:spPr>
          <a:xfrm>
            <a:off x="5364088" y="2420888"/>
            <a:ext cx="3168352" cy="388843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1">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1">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1">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33"/>
                                        </p:tgtEl>
                                        <p:attrNameLst>
                                          <p:attrName>style.visibility</p:attrName>
                                        </p:attrNameLst>
                                      </p:cBhvr>
                                      <p:to>
                                        <p:strVal val="visible"/>
                                      </p:to>
                                    </p:set>
                                    <p:anim calcmode="lin" valueType="num">
                                      <p:cBhvr additive="base">
                                        <p:cTn dur="500"/>
                                        <p:tgtEl>
                                          <p:spTgt spid="53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533"/>
                                        </p:tgtEl>
                                      </p:cBhvr>
                                    </p:animEffect>
                                    <p:set>
                                      <p:cBhvr>
                                        <p:cTn dur="1" fill="hold">
                                          <p:stCondLst>
                                            <p:cond delay="500"/>
                                          </p:stCondLst>
                                        </p:cTn>
                                        <p:tgtEl>
                                          <p:spTgt spid="53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34"/>
                                        </p:tgtEl>
                                        <p:attrNameLst>
                                          <p:attrName>style.visibility</p:attrName>
                                        </p:attrNameLst>
                                      </p:cBhvr>
                                      <p:to>
                                        <p:strVal val="visible"/>
                                      </p:to>
                                    </p:set>
                                    <p:anim calcmode="lin" valueType="num">
                                      <p:cBhvr additive="base">
                                        <p:cTn dur="500"/>
                                        <p:tgtEl>
                                          <p:spTgt spid="53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534"/>
                                        </p:tgtEl>
                                      </p:cBhvr>
                                    </p:animEffect>
                                    <p:set>
                                      <p:cBhvr>
                                        <p:cTn dur="1" fill="hold">
                                          <p:stCondLst>
                                            <p:cond delay="500"/>
                                          </p:stCondLst>
                                        </p:cTn>
                                        <p:tgtEl>
                                          <p:spTgt spid="53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35"/>
                                        </p:tgtEl>
                                        <p:attrNameLst>
                                          <p:attrName>style.visibility</p:attrName>
                                        </p:attrNameLst>
                                      </p:cBhvr>
                                      <p:to>
                                        <p:strVal val="visible"/>
                                      </p:to>
                                    </p:set>
                                    <p:anim calcmode="lin" valueType="num">
                                      <p:cBhvr additive="base">
                                        <p:cTn dur="500"/>
                                        <p:tgtEl>
                                          <p:spTgt spid="53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535"/>
                                        </p:tgtEl>
                                      </p:cBhvr>
                                    </p:animEffect>
                                    <p:set>
                                      <p:cBhvr>
                                        <p:cTn dur="1" fill="hold">
                                          <p:stCondLst>
                                            <p:cond delay="500"/>
                                          </p:stCondLst>
                                        </p:cTn>
                                        <p:tgtEl>
                                          <p:spTgt spid="53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36"/>
                                        </p:tgtEl>
                                        <p:attrNameLst>
                                          <p:attrName>style.visibility</p:attrName>
                                        </p:attrNameLst>
                                      </p:cBhvr>
                                      <p:to>
                                        <p:strVal val="visible"/>
                                      </p:to>
                                    </p:set>
                                    <p:anim calcmode="lin" valueType="num">
                                      <p:cBhvr additive="base">
                                        <p:cTn dur="500"/>
                                        <p:tgtEl>
                                          <p:spTgt spid="53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500"/>
                                        <p:tgtEl>
                                          <p:spTgt spid="536"/>
                                        </p:tgtEl>
                                        <p:attrNameLst>
                                          <p:attrName>ppt_y</p:attrName>
                                        </p:attrNameLst>
                                      </p:cBhvr>
                                      <p:tavLst>
                                        <p:tav fmla="" tm="0">
                                          <p:val>
                                            <p:strVal val="#ppt_y"/>
                                          </p:val>
                                        </p:tav>
                                        <p:tav fmla="" tm="100000">
                                          <p:val>
                                            <p:strVal val="#ppt_y+1"/>
                                          </p:val>
                                        </p:tav>
                                      </p:tavLst>
                                    </p:anim>
                                    <p:set>
                                      <p:cBhvr>
                                        <p:cTn dur="1" fill="hold">
                                          <p:stCondLst>
                                            <p:cond delay="500"/>
                                          </p:stCondLst>
                                        </p:cTn>
                                        <p:tgtEl>
                                          <p:spTgt spid="53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37"/>
                                        </p:tgtEl>
                                        <p:attrNameLst>
                                          <p:attrName>style.visibility</p:attrName>
                                        </p:attrNameLst>
                                      </p:cBhvr>
                                      <p:to>
                                        <p:strVal val="visible"/>
                                      </p:to>
                                    </p:set>
                                    <p:anim calcmode="lin" valueType="num">
                                      <p:cBhvr additive="base">
                                        <p:cTn dur="500"/>
                                        <p:tgtEl>
                                          <p:spTgt spid="53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2"/>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Montserrat"/>
              <a:buNone/>
            </a:pPr>
            <a:r>
              <a:rPr lang="hu-HU" sz="3600"/>
              <a:t>Lelki egészség kihívások a XXI. században</a:t>
            </a:r>
            <a:endParaRPr sz="3600"/>
          </a:p>
        </p:txBody>
      </p:sp>
      <p:sp>
        <p:nvSpPr>
          <p:cNvPr id="305" name="Google Shape;305;p2"/>
          <p:cNvSpPr txBox="1"/>
          <p:nvPr>
            <p:ph idx="1" type="body"/>
          </p:nvPr>
        </p:nvSpPr>
        <p:spPr>
          <a:xfrm>
            <a:off x="628650" y="1808164"/>
            <a:ext cx="3886200" cy="4141787"/>
          </a:xfrm>
          <a:prstGeom prst="rect">
            <a:avLst/>
          </a:prstGeom>
          <a:noFill/>
          <a:ln>
            <a:noFill/>
          </a:ln>
        </p:spPr>
        <p:txBody>
          <a:bodyPr anchorCtr="0" anchor="t" bIns="45700" lIns="91425" spcFirstLastPara="1" rIns="91425" wrap="square" tIns="45700">
            <a:normAutofit/>
          </a:bodyPr>
          <a:lstStyle/>
          <a:p>
            <a:pPr indent="-203200" lvl="0" marL="171450" rtl="0" algn="l">
              <a:lnSpc>
                <a:spcPct val="90000"/>
              </a:lnSpc>
              <a:spcBef>
                <a:spcPts val="0"/>
              </a:spcBef>
              <a:spcAft>
                <a:spcPts val="0"/>
              </a:spcAft>
              <a:buClr>
                <a:schemeClr val="dk1"/>
              </a:buClr>
              <a:buSzPts val="3200"/>
              <a:buChar char="•"/>
            </a:pPr>
            <a:r>
              <a:rPr lang="hu-HU" sz="3200"/>
              <a:t>Stressz és kiégés</a:t>
            </a:r>
            <a:endParaRPr/>
          </a:p>
          <a:p>
            <a:pPr indent="-203200" lvl="0" marL="171450" rtl="0" algn="l">
              <a:lnSpc>
                <a:spcPct val="90000"/>
              </a:lnSpc>
              <a:spcBef>
                <a:spcPts val="750"/>
              </a:spcBef>
              <a:spcAft>
                <a:spcPts val="0"/>
              </a:spcAft>
              <a:buClr>
                <a:srgbClr val="FF0000"/>
              </a:buClr>
              <a:buSzPts val="3200"/>
              <a:buChar char="•"/>
            </a:pPr>
            <a:r>
              <a:rPr lang="hu-HU" sz="3200">
                <a:solidFill>
                  <a:srgbClr val="FF0000"/>
                </a:solidFill>
              </a:rPr>
              <a:t>Depresszió*</a:t>
            </a:r>
            <a:endParaRPr sz="3200"/>
          </a:p>
          <a:p>
            <a:pPr indent="-203200" lvl="0" marL="171450" rtl="0" algn="l">
              <a:lnSpc>
                <a:spcPct val="90000"/>
              </a:lnSpc>
              <a:spcBef>
                <a:spcPts val="750"/>
              </a:spcBef>
              <a:spcAft>
                <a:spcPts val="0"/>
              </a:spcAft>
              <a:buClr>
                <a:schemeClr val="dk1"/>
              </a:buClr>
              <a:buSzPts val="3200"/>
              <a:buChar char="•"/>
            </a:pPr>
            <a:r>
              <a:rPr lang="hu-HU" sz="3200"/>
              <a:t>(</a:t>
            </a:r>
            <a:r>
              <a:rPr lang="hu-HU"/>
              <a:t>traumával való megbirkózás</a:t>
            </a:r>
            <a:r>
              <a:rPr lang="hu-HU" sz="3200"/>
              <a:t>)</a:t>
            </a:r>
            <a:endParaRPr sz="3200"/>
          </a:p>
        </p:txBody>
      </p:sp>
      <p:sp>
        <p:nvSpPr>
          <p:cNvPr id="306" name="Google Shape;306;p2"/>
          <p:cNvSpPr txBox="1"/>
          <p:nvPr>
            <p:ph idx="3" type="body"/>
          </p:nvPr>
        </p:nvSpPr>
        <p:spPr>
          <a:xfrm>
            <a:off x="2462689" y="6134735"/>
            <a:ext cx="4212431" cy="720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2"/>
              </a:buClr>
              <a:buSzPts val="900"/>
              <a:buNone/>
            </a:pPr>
            <a:r>
              <a:t/>
            </a:r>
            <a:endParaRPr/>
          </a:p>
        </p:txBody>
      </p:sp>
      <p:sp>
        <p:nvSpPr>
          <p:cNvPr id="307" name="Google Shape;307;p2"/>
          <p:cNvSpPr txBox="1"/>
          <p:nvPr>
            <p:ph idx="4" type="body"/>
          </p:nvPr>
        </p:nvSpPr>
        <p:spPr>
          <a:xfrm>
            <a:off x="6678216" y="6134735"/>
            <a:ext cx="2465784" cy="720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2"/>
              </a:buClr>
              <a:buSzPts val="900"/>
              <a:buNone/>
            </a:pPr>
            <a:r>
              <a:t/>
            </a:r>
            <a:endParaRPr/>
          </a:p>
        </p:txBody>
      </p:sp>
      <p:sp>
        <p:nvSpPr>
          <p:cNvPr id="308" name="Google Shape;308;p2"/>
          <p:cNvSpPr txBox="1"/>
          <p:nvPr/>
        </p:nvSpPr>
        <p:spPr>
          <a:xfrm>
            <a:off x="4689728" y="1690689"/>
            <a:ext cx="3970784" cy="4323936"/>
          </a:xfrm>
          <a:prstGeom prst="rect">
            <a:avLst/>
          </a:prstGeom>
          <a:noFill/>
          <a:ln>
            <a:noFill/>
          </a:ln>
        </p:spPr>
        <p:txBody>
          <a:bodyPr anchorCtr="0" anchor="t" bIns="45700" lIns="91425" spcFirstLastPara="1" rIns="91425" wrap="square" tIns="45700">
            <a:normAutofit fontScale="70000" lnSpcReduction="20000"/>
          </a:bodyPr>
          <a:lstStyle/>
          <a:p>
            <a:pPr indent="-200660" lvl="0" marL="342900" marR="0" rtl="0" algn="l">
              <a:lnSpc>
                <a:spcPct val="100000"/>
              </a:lnSpc>
              <a:spcBef>
                <a:spcPts val="0"/>
              </a:spcBef>
              <a:spcAft>
                <a:spcPts val="0"/>
              </a:spcAft>
              <a:buClr>
                <a:schemeClr val="dk1"/>
              </a:buClr>
              <a:buSzPct val="100000"/>
              <a:buFont typeface="Arial"/>
              <a:buNone/>
            </a:pPr>
            <a:r>
              <a:t/>
            </a:r>
            <a:endParaRPr b="0" i="0" sz="3200" u="none" cap="none" strike="noStrike">
              <a:solidFill>
                <a:schemeClr val="dk1"/>
              </a:solidFill>
              <a:latin typeface="Montserrat"/>
              <a:ea typeface="Montserrat"/>
              <a:cs typeface="Montserrat"/>
              <a:sym typeface="Montserrat"/>
            </a:endParaRPr>
          </a:p>
          <a:p>
            <a:pPr indent="-342900" lvl="0" marL="342900" marR="0" rtl="0" algn="l">
              <a:lnSpc>
                <a:spcPct val="100000"/>
              </a:lnSpc>
              <a:spcBef>
                <a:spcPts val="448"/>
              </a:spcBef>
              <a:spcAft>
                <a:spcPts val="0"/>
              </a:spcAft>
              <a:buClr>
                <a:srgbClr val="FF0000"/>
              </a:buClr>
              <a:buSzPct val="100000"/>
              <a:buFont typeface="Arial"/>
              <a:buChar char="•"/>
            </a:pPr>
            <a:r>
              <a:rPr b="0" i="0" lang="hu-HU" sz="3200" u="none" cap="none" strike="noStrike">
                <a:solidFill>
                  <a:srgbClr val="FF0000"/>
                </a:solidFill>
                <a:latin typeface="Montserrat"/>
                <a:ea typeface="Montserrat"/>
                <a:cs typeface="Montserrat"/>
                <a:sym typeface="Montserrat"/>
              </a:rPr>
              <a:t>*Gyakorisága növekszik</a:t>
            </a:r>
            <a:endParaRPr/>
          </a:p>
          <a:p>
            <a:pPr indent="-200660" lvl="0" marL="342900" marR="0" rtl="0" algn="l">
              <a:lnSpc>
                <a:spcPct val="100000"/>
              </a:lnSpc>
              <a:spcBef>
                <a:spcPts val="448"/>
              </a:spcBef>
              <a:spcAft>
                <a:spcPts val="0"/>
              </a:spcAft>
              <a:buClr>
                <a:schemeClr val="dk1"/>
              </a:buClr>
              <a:buSzPct val="100000"/>
              <a:buFont typeface="Arial"/>
              <a:buNone/>
            </a:pPr>
            <a:r>
              <a:t/>
            </a:r>
            <a:endParaRPr b="0" i="0" sz="3200" u="none" cap="none" strike="noStrike">
              <a:solidFill>
                <a:srgbClr val="FF0000"/>
              </a:solidFill>
              <a:latin typeface="Montserrat"/>
              <a:ea typeface="Montserrat"/>
              <a:cs typeface="Montserrat"/>
              <a:sym typeface="Montserrat"/>
            </a:endParaRPr>
          </a:p>
          <a:p>
            <a:pPr indent="-342900" lvl="0" marL="342900" marR="0" rtl="0" algn="l">
              <a:lnSpc>
                <a:spcPct val="100000"/>
              </a:lnSpc>
              <a:spcBef>
                <a:spcPts val="448"/>
              </a:spcBef>
              <a:spcAft>
                <a:spcPts val="0"/>
              </a:spcAft>
              <a:buClr>
                <a:srgbClr val="FF0000"/>
              </a:buClr>
              <a:buSzPct val="100000"/>
              <a:buFont typeface="Arial"/>
              <a:buChar char="•"/>
            </a:pPr>
            <a:r>
              <a:rPr b="0" i="0" lang="hu-HU" sz="3200" u="none" cap="none" strike="noStrike">
                <a:solidFill>
                  <a:srgbClr val="FF0000"/>
                </a:solidFill>
                <a:latin typeface="Montserrat"/>
                <a:ea typeface="Montserrat"/>
                <a:cs typeface="Montserrat"/>
                <a:sym typeface="Montserrat"/>
              </a:rPr>
              <a:t>*Növeli az általános megbetegedést és halálozást</a:t>
            </a:r>
            <a:endParaRPr b="0" i="0" sz="3200" u="none" cap="none" strike="noStrike">
              <a:solidFill>
                <a:srgbClr val="FF0000"/>
              </a:solidFill>
              <a:latin typeface="Montserrat"/>
              <a:ea typeface="Montserrat"/>
              <a:cs typeface="Montserrat"/>
              <a:sym typeface="Montserrat"/>
            </a:endParaRPr>
          </a:p>
          <a:p>
            <a:pPr indent="-200660" lvl="0" marL="342900" marR="0" rtl="0" algn="l">
              <a:lnSpc>
                <a:spcPct val="100000"/>
              </a:lnSpc>
              <a:spcBef>
                <a:spcPts val="448"/>
              </a:spcBef>
              <a:spcAft>
                <a:spcPts val="0"/>
              </a:spcAft>
              <a:buClr>
                <a:schemeClr val="dk1"/>
              </a:buClr>
              <a:buSzPct val="100000"/>
              <a:buFont typeface="Arial"/>
              <a:buNone/>
            </a:pPr>
            <a:r>
              <a:t/>
            </a:r>
            <a:endParaRPr b="0" i="0" sz="3200" u="none" cap="none" strike="noStrike">
              <a:solidFill>
                <a:srgbClr val="FF0000"/>
              </a:solidFill>
              <a:latin typeface="Montserrat"/>
              <a:ea typeface="Montserrat"/>
              <a:cs typeface="Montserrat"/>
              <a:sym typeface="Montserrat"/>
            </a:endParaRPr>
          </a:p>
          <a:p>
            <a:pPr indent="-342900" lvl="0" marL="342900" marR="0" rtl="0" algn="l">
              <a:lnSpc>
                <a:spcPct val="100000"/>
              </a:lnSpc>
              <a:spcBef>
                <a:spcPts val="448"/>
              </a:spcBef>
              <a:spcAft>
                <a:spcPts val="0"/>
              </a:spcAft>
              <a:buClr>
                <a:srgbClr val="FF0000"/>
              </a:buClr>
              <a:buSzPct val="100000"/>
              <a:buFont typeface="Arial"/>
              <a:buChar char="•"/>
            </a:pPr>
            <a:r>
              <a:rPr b="0" i="0" lang="hu-HU" sz="3200" u="none" cap="none" strike="noStrike">
                <a:solidFill>
                  <a:srgbClr val="FF0000"/>
                </a:solidFill>
                <a:latin typeface="Montserrat"/>
                <a:ea typeface="Montserrat"/>
                <a:cs typeface="Montserrat"/>
                <a:sym typeface="Montserrat"/>
              </a:rPr>
              <a:t>*Gazdasági időzített bomba</a:t>
            </a:r>
            <a:endParaRPr/>
          </a:p>
          <a:p>
            <a:pPr indent="-200660" lvl="0" marL="342900" marR="0" rtl="0" algn="l">
              <a:lnSpc>
                <a:spcPct val="100000"/>
              </a:lnSpc>
              <a:spcBef>
                <a:spcPts val="448"/>
              </a:spcBef>
              <a:spcAft>
                <a:spcPts val="0"/>
              </a:spcAft>
              <a:buClr>
                <a:schemeClr val="dk1"/>
              </a:buClr>
              <a:buSzPct val="100000"/>
              <a:buFont typeface="Arial"/>
              <a:buNone/>
            </a:pPr>
            <a:r>
              <a:t/>
            </a:r>
            <a:endParaRPr b="0" i="0" sz="3200" u="none" cap="none" strike="noStrike">
              <a:solidFill>
                <a:srgbClr val="FF0000"/>
              </a:solidFill>
              <a:latin typeface="Montserrat"/>
              <a:ea typeface="Montserrat"/>
              <a:cs typeface="Montserrat"/>
              <a:sym typeface="Montserrat"/>
            </a:endParaRPr>
          </a:p>
          <a:p>
            <a:pPr indent="-342900" lvl="0" marL="342900" marR="0" rtl="0" algn="l">
              <a:lnSpc>
                <a:spcPct val="100000"/>
              </a:lnSpc>
              <a:spcBef>
                <a:spcPts val="448"/>
              </a:spcBef>
              <a:spcAft>
                <a:spcPts val="0"/>
              </a:spcAft>
              <a:buClr>
                <a:srgbClr val="FF0000"/>
              </a:buClr>
              <a:buSzPct val="100000"/>
              <a:buFont typeface="Arial"/>
              <a:buChar char="•"/>
            </a:pPr>
            <a:r>
              <a:rPr b="0" i="0" lang="hu-HU" sz="3200" u="none" cap="none" strike="noStrike">
                <a:solidFill>
                  <a:srgbClr val="FF0000"/>
                </a:solidFill>
                <a:latin typeface="Montserrat"/>
                <a:ea typeface="Montserrat"/>
                <a:cs typeface="Montserrat"/>
                <a:sym typeface="Montserrat"/>
              </a:rPr>
              <a:t>*A tartós munkahelyi hiányzások leggyakoribb oka Európában</a:t>
            </a:r>
            <a:endParaRPr b="0" i="0" sz="3200" u="none" cap="none" strike="noStrike">
              <a:solidFill>
                <a:srgbClr val="FF0000"/>
              </a:solidFill>
              <a:latin typeface="Montserrat"/>
              <a:ea typeface="Montserrat"/>
              <a:cs typeface="Montserrat"/>
              <a:sym typeface="Montserrat"/>
            </a:endParaRPr>
          </a:p>
        </p:txBody>
      </p:sp>
      <p:pic>
        <p:nvPicPr>
          <p:cNvPr descr="Image result for who depression 2015" id="309" name="Google Shape;309;p2"/>
          <p:cNvPicPr preferRelativeResize="0"/>
          <p:nvPr/>
        </p:nvPicPr>
        <p:blipFill rotWithShape="1">
          <a:blip r:embed="rId3">
            <a:alphaModFix/>
          </a:blip>
          <a:srcRect b="45733" l="0" r="6631" t="0"/>
          <a:stretch/>
        </p:blipFill>
        <p:spPr>
          <a:xfrm>
            <a:off x="1346565" y="3778906"/>
            <a:ext cx="2232248" cy="208823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p20"/>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Montserrat"/>
              <a:buNone/>
            </a:pPr>
            <a:r>
              <a:rPr lang="hu-HU"/>
              <a:t>    Egészséges táplálkozás és mozgás</a:t>
            </a:r>
            <a:endParaRPr/>
          </a:p>
        </p:txBody>
      </p:sp>
      <p:sp>
        <p:nvSpPr>
          <p:cNvPr id="544" name="Google Shape;544;p20"/>
          <p:cNvSpPr txBox="1"/>
          <p:nvPr>
            <p:ph idx="2" type="body"/>
          </p:nvPr>
        </p:nvSpPr>
        <p:spPr>
          <a:xfrm>
            <a:off x="2462689" y="6134735"/>
            <a:ext cx="4212431" cy="720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2"/>
              </a:buClr>
              <a:buSzPts val="900"/>
              <a:buNone/>
            </a:pPr>
            <a:r>
              <a:t/>
            </a:r>
            <a:endParaRPr/>
          </a:p>
        </p:txBody>
      </p:sp>
      <p:sp>
        <p:nvSpPr>
          <p:cNvPr id="545" name="Google Shape;545;p20"/>
          <p:cNvSpPr txBox="1"/>
          <p:nvPr>
            <p:ph idx="3" type="body"/>
          </p:nvPr>
        </p:nvSpPr>
        <p:spPr>
          <a:xfrm>
            <a:off x="6678216" y="6134735"/>
            <a:ext cx="2465784" cy="720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2"/>
              </a:buClr>
              <a:buSzPts val="900"/>
              <a:buNone/>
            </a:pPr>
            <a:r>
              <a:t/>
            </a:r>
            <a:endParaRPr/>
          </a:p>
        </p:txBody>
      </p:sp>
      <p:pic>
        <p:nvPicPr>
          <p:cNvPr descr="http://3219a2.medialib.glogster.com/media/58/58824064ea267c61514b1dabdd66e675aa80891641d43d8402ca85744a68698f/bushman-hunter-gathere-rsa-xauslodge-jpg.jpg" id="546" name="Google Shape;546;p20"/>
          <p:cNvPicPr preferRelativeResize="0"/>
          <p:nvPr/>
        </p:nvPicPr>
        <p:blipFill rotWithShape="1">
          <a:blip r:embed="rId3">
            <a:alphaModFix/>
          </a:blip>
          <a:srcRect b="0" l="0" r="0" t="0"/>
          <a:stretch/>
        </p:blipFill>
        <p:spPr>
          <a:xfrm>
            <a:off x="1763688" y="1700808"/>
            <a:ext cx="5976664" cy="4650932"/>
          </a:xfrm>
          <a:prstGeom prst="rect">
            <a:avLst/>
          </a:prstGeom>
          <a:noFill/>
          <a:ln>
            <a:noFill/>
          </a:ln>
        </p:spPr>
      </p:pic>
      <p:pic>
        <p:nvPicPr>
          <p:cNvPr descr="C:\Users\Purebl Gyorgy\Desktop\head nig.jpg" id="547" name="Google Shape;547;p20"/>
          <p:cNvPicPr preferRelativeResize="0"/>
          <p:nvPr/>
        </p:nvPicPr>
        <p:blipFill rotWithShape="1">
          <a:blip r:embed="rId4">
            <a:alphaModFix/>
          </a:blip>
          <a:srcRect b="0" l="0" r="0" t="0"/>
          <a:stretch/>
        </p:blipFill>
        <p:spPr>
          <a:xfrm>
            <a:off x="2627784" y="1893604"/>
            <a:ext cx="1987674" cy="175142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47"/>
                                        </p:tgtEl>
                                        <p:attrNameLst>
                                          <p:attrName>style.visibility</p:attrName>
                                        </p:attrNameLst>
                                      </p:cBhvr>
                                      <p:to>
                                        <p:strVal val="visible"/>
                                      </p:to>
                                    </p:set>
                                    <p:anim calcmode="lin" valueType="num">
                                      <p:cBhvr additive="base">
                                        <p:cTn dur="500"/>
                                        <p:tgtEl>
                                          <p:spTgt spid="54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pic>
        <p:nvPicPr>
          <p:cNvPr descr="Image result for szomszédok" id="552" name="Google Shape;552;p21"/>
          <p:cNvPicPr preferRelativeResize="0"/>
          <p:nvPr/>
        </p:nvPicPr>
        <p:blipFill rotWithShape="1">
          <a:blip r:embed="rId3">
            <a:alphaModFix/>
          </a:blip>
          <a:srcRect b="0" l="0" r="0" t="0"/>
          <a:stretch/>
        </p:blipFill>
        <p:spPr>
          <a:xfrm>
            <a:off x="3057525" y="1988840"/>
            <a:ext cx="6086475" cy="3819525"/>
          </a:xfrm>
          <a:prstGeom prst="rect">
            <a:avLst/>
          </a:prstGeom>
          <a:noFill/>
          <a:ln>
            <a:noFill/>
          </a:ln>
        </p:spPr>
      </p:pic>
      <p:sp>
        <p:nvSpPr>
          <p:cNvPr id="553" name="Google Shape;553;p2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Montserrat"/>
              <a:buNone/>
            </a:pPr>
            <a:r>
              <a:rPr lang="hu-HU"/>
              <a:t>Szükségletek és ezek elérésére való esély egyensúlytalansága</a:t>
            </a:r>
            <a:endParaRPr/>
          </a:p>
        </p:txBody>
      </p:sp>
      <p:sp>
        <p:nvSpPr>
          <p:cNvPr id="554" name="Google Shape;554;p21"/>
          <p:cNvSpPr txBox="1"/>
          <p:nvPr>
            <p:ph idx="1" type="body"/>
          </p:nvPr>
        </p:nvSpPr>
        <p:spPr>
          <a:xfrm>
            <a:off x="628650" y="1825626"/>
            <a:ext cx="2428875" cy="4124324"/>
          </a:xfrm>
          <a:prstGeom prst="rect">
            <a:avLst/>
          </a:prstGeom>
          <a:noFill/>
          <a:ln>
            <a:noFill/>
          </a:ln>
        </p:spPr>
        <p:txBody>
          <a:bodyPr anchorCtr="0" anchor="t" bIns="45700" lIns="91425" spcFirstLastPara="1" rIns="91425" wrap="square" tIns="45700">
            <a:normAutofit/>
          </a:bodyPr>
          <a:lstStyle/>
          <a:p>
            <a:pPr indent="-171450" lvl="0" marL="171450" rtl="0" algn="l">
              <a:lnSpc>
                <a:spcPct val="90000"/>
              </a:lnSpc>
              <a:spcBef>
                <a:spcPts val="0"/>
              </a:spcBef>
              <a:spcAft>
                <a:spcPts val="0"/>
              </a:spcAft>
              <a:buClr>
                <a:schemeClr val="dk1"/>
              </a:buClr>
              <a:buSzPts val="1800"/>
              <a:buChar char="•"/>
            </a:pPr>
            <a:r>
              <a:rPr lang="hu-HU"/>
              <a:t>Fiatal</a:t>
            </a:r>
            <a:endParaRPr/>
          </a:p>
          <a:p>
            <a:pPr indent="-57150" lvl="0" marL="171450" rtl="0" algn="l">
              <a:lnSpc>
                <a:spcPct val="90000"/>
              </a:lnSpc>
              <a:spcBef>
                <a:spcPts val="750"/>
              </a:spcBef>
              <a:spcAft>
                <a:spcPts val="0"/>
              </a:spcAft>
              <a:buClr>
                <a:schemeClr val="dk1"/>
              </a:buClr>
              <a:buSzPts val="1800"/>
              <a:buNone/>
            </a:pPr>
            <a:r>
              <a:t/>
            </a:r>
            <a:endParaRPr/>
          </a:p>
          <a:p>
            <a:pPr indent="-171450" lvl="0" marL="171450" rtl="0" algn="l">
              <a:lnSpc>
                <a:spcPct val="90000"/>
              </a:lnSpc>
              <a:spcBef>
                <a:spcPts val="750"/>
              </a:spcBef>
              <a:spcAft>
                <a:spcPts val="0"/>
              </a:spcAft>
              <a:buClr>
                <a:schemeClr val="dk1"/>
              </a:buClr>
              <a:buSzPts val="1800"/>
              <a:buChar char="•"/>
            </a:pPr>
            <a:r>
              <a:rPr lang="hu-HU"/>
              <a:t>Sikeres</a:t>
            </a:r>
            <a:endParaRPr/>
          </a:p>
          <a:p>
            <a:pPr indent="-57150" lvl="0" marL="171450" rtl="0" algn="l">
              <a:lnSpc>
                <a:spcPct val="90000"/>
              </a:lnSpc>
              <a:spcBef>
                <a:spcPts val="750"/>
              </a:spcBef>
              <a:spcAft>
                <a:spcPts val="0"/>
              </a:spcAft>
              <a:buClr>
                <a:schemeClr val="dk1"/>
              </a:buClr>
              <a:buSzPts val="1800"/>
              <a:buNone/>
            </a:pPr>
            <a:r>
              <a:t/>
            </a:r>
            <a:endParaRPr/>
          </a:p>
          <a:p>
            <a:pPr indent="-171450" lvl="0" marL="171450" rtl="0" algn="l">
              <a:lnSpc>
                <a:spcPct val="90000"/>
              </a:lnSpc>
              <a:spcBef>
                <a:spcPts val="750"/>
              </a:spcBef>
              <a:spcAft>
                <a:spcPts val="0"/>
              </a:spcAft>
              <a:buClr>
                <a:schemeClr val="dk1"/>
              </a:buClr>
              <a:buSzPts val="1800"/>
              <a:buChar char="•"/>
            </a:pPr>
            <a:r>
              <a:rPr lang="hu-HU"/>
              <a:t>Gazdag</a:t>
            </a:r>
            <a:endParaRPr/>
          </a:p>
          <a:p>
            <a:pPr indent="-57150" lvl="0" marL="171450" rtl="0" algn="l">
              <a:lnSpc>
                <a:spcPct val="90000"/>
              </a:lnSpc>
              <a:spcBef>
                <a:spcPts val="750"/>
              </a:spcBef>
              <a:spcAft>
                <a:spcPts val="0"/>
              </a:spcAft>
              <a:buClr>
                <a:schemeClr val="dk1"/>
              </a:buClr>
              <a:buSzPts val="1800"/>
              <a:buNone/>
            </a:pPr>
            <a:r>
              <a:t/>
            </a:r>
            <a:endParaRPr/>
          </a:p>
          <a:p>
            <a:pPr indent="-171450" lvl="0" marL="171450" rtl="0" algn="l">
              <a:lnSpc>
                <a:spcPct val="90000"/>
              </a:lnSpc>
              <a:spcBef>
                <a:spcPts val="750"/>
              </a:spcBef>
              <a:spcAft>
                <a:spcPts val="0"/>
              </a:spcAft>
              <a:buClr>
                <a:schemeClr val="dk1"/>
              </a:buClr>
              <a:buSzPts val="1800"/>
              <a:buChar char="•"/>
            </a:pPr>
            <a:r>
              <a:rPr lang="hu-HU"/>
              <a:t>Szép</a:t>
            </a:r>
            <a:endParaRPr/>
          </a:p>
          <a:p>
            <a:pPr indent="-57150" lvl="0" marL="171450" rtl="0" algn="l">
              <a:lnSpc>
                <a:spcPct val="90000"/>
              </a:lnSpc>
              <a:spcBef>
                <a:spcPts val="750"/>
              </a:spcBef>
              <a:spcAft>
                <a:spcPts val="0"/>
              </a:spcAft>
              <a:buClr>
                <a:schemeClr val="dk1"/>
              </a:buClr>
              <a:buSzPts val="1800"/>
              <a:buNone/>
            </a:pPr>
            <a:r>
              <a:t/>
            </a:r>
            <a:endParaRPr/>
          </a:p>
          <a:p>
            <a:pPr indent="-171450" lvl="0" marL="171450" rtl="0" algn="l">
              <a:lnSpc>
                <a:spcPct val="90000"/>
              </a:lnSpc>
              <a:spcBef>
                <a:spcPts val="750"/>
              </a:spcBef>
              <a:spcAft>
                <a:spcPts val="0"/>
              </a:spcAft>
              <a:buClr>
                <a:schemeClr val="dk1"/>
              </a:buClr>
              <a:buSzPts val="1800"/>
              <a:buChar char="•"/>
            </a:pPr>
            <a:r>
              <a:rPr lang="hu-HU"/>
              <a:t>Önfelépítő</a:t>
            </a:r>
            <a:endParaRPr/>
          </a:p>
        </p:txBody>
      </p:sp>
      <p:sp>
        <p:nvSpPr>
          <p:cNvPr id="555" name="Google Shape;555;p21"/>
          <p:cNvSpPr txBox="1"/>
          <p:nvPr>
            <p:ph idx="2" type="body"/>
          </p:nvPr>
        </p:nvSpPr>
        <p:spPr>
          <a:xfrm>
            <a:off x="2462689" y="6134735"/>
            <a:ext cx="4212431" cy="720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2"/>
              </a:buClr>
              <a:buSzPts val="900"/>
              <a:buNone/>
            </a:pPr>
            <a:r>
              <a:t/>
            </a:r>
            <a:endParaRPr/>
          </a:p>
        </p:txBody>
      </p:sp>
      <p:sp>
        <p:nvSpPr>
          <p:cNvPr id="556" name="Google Shape;556;p21"/>
          <p:cNvSpPr txBox="1"/>
          <p:nvPr>
            <p:ph idx="3" type="body"/>
          </p:nvPr>
        </p:nvSpPr>
        <p:spPr>
          <a:xfrm>
            <a:off x="6678216" y="6134735"/>
            <a:ext cx="2465784" cy="720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2"/>
              </a:buClr>
              <a:buSzPts val="900"/>
              <a:buNone/>
            </a:pPr>
            <a:r>
              <a:t/>
            </a:r>
            <a:endParaRPr/>
          </a:p>
        </p:txBody>
      </p:sp>
      <p:pic>
        <p:nvPicPr>
          <p:cNvPr descr="Image result for young successful entrepreneurs" id="557" name="Google Shape;557;p21"/>
          <p:cNvPicPr preferRelativeResize="0"/>
          <p:nvPr/>
        </p:nvPicPr>
        <p:blipFill rotWithShape="1">
          <a:blip r:embed="rId4">
            <a:alphaModFix/>
          </a:blip>
          <a:srcRect b="0" l="0" r="0" t="0"/>
          <a:stretch/>
        </p:blipFill>
        <p:spPr>
          <a:xfrm>
            <a:off x="4788024" y="1484784"/>
            <a:ext cx="3571963" cy="4752528"/>
          </a:xfrm>
          <a:prstGeom prst="rect">
            <a:avLst/>
          </a:prstGeom>
          <a:noFill/>
          <a:ln>
            <a:noFill/>
          </a:ln>
        </p:spPr>
      </p:pic>
      <p:pic>
        <p:nvPicPr>
          <p:cNvPr descr="Image result for young successful entrepreneurs" id="558" name="Google Shape;558;p21"/>
          <p:cNvPicPr preferRelativeResize="0"/>
          <p:nvPr/>
        </p:nvPicPr>
        <p:blipFill rotWithShape="1">
          <a:blip r:embed="rId5">
            <a:alphaModFix/>
          </a:blip>
          <a:srcRect b="0" l="0" r="0" t="0"/>
          <a:stretch/>
        </p:blipFill>
        <p:spPr>
          <a:xfrm>
            <a:off x="4788023" y="1412099"/>
            <a:ext cx="3564903" cy="475320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52"/>
                                        </p:tgtEl>
                                        <p:attrNameLst>
                                          <p:attrName>style.visibility</p:attrName>
                                        </p:attrNameLst>
                                      </p:cBhvr>
                                      <p:to>
                                        <p:strVal val="visible"/>
                                      </p:to>
                                    </p:set>
                                    <p:anim calcmode="lin" valueType="num">
                                      <p:cBhvr additive="base">
                                        <p:cTn dur="500"/>
                                        <p:tgtEl>
                                          <p:spTgt spid="55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552"/>
                                        </p:tgtEl>
                                      </p:cBhvr>
                                    </p:animEffect>
                                    <p:set>
                                      <p:cBhvr>
                                        <p:cTn dur="1" fill="hold">
                                          <p:stCondLst>
                                            <p:cond delay="500"/>
                                          </p:stCondLst>
                                        </p:cTn>
                                        <p:tgtEl>
                                          <p:spTgt spid="55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57"/>
                                        </p:tgtEl>
                                        <p:attrNameLst>
                                          <p:attrName>style.visibility</p:attrName>
                                        </p:attrNameLst>
                                      </p:cBhvr>
                                      <p:to>
                                        <p:strVal val="visible"/>
                                      </p:to>
                                    </p:set>
                                    <p:anim calcmode="lin" valueType="num">
                                      <p:cBhvr additive="base">
                                        <p:cTn dur="500"/>
                                        <p:tgtEl>
                                          <p:spTgt spid="55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500"/>
                                        <p:tgtEl>
                                          <p:spTgt spid="557"/>
                                        </p:tgtEl>
                                        <p:attrNameLst>
                                          <p:attrName>ppt_y</p:attrName>
                                        </p:attrNameLst>
                                      </p:cBhvr>
                                      <p:tavLst>
                                        <p:tav fmla="" tm="0">
                                          <p:val>
                                            <p:strVal val="#ppt_y"/>
                                          </p:val>
                                        </p:tav>
                                        <p:tav fmla="" tm="100000">
                                          <p:val>
                                            <p:strVal val="#ppt_y+1"/>
                                          </p:val>
                                        </p:tav>
                                      </p:tavLst>
                                    </p:anim>
                                    <p:set>
                                      <p:cBhvr>
                                        <p:cTn dur="1" fill="hold">
                                          <p:stCondLst>
                                            <p:cond delay="500"/>
                                          </p:stCondLst>
                                        </p:cTn>
                                        <p:tgtEl>
                                          <p:spTgt spid="55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58"/>
                                        </p:tgtEl>
                                        <p:attrNameLst>
                                          <p:attrName>style.visibility</p:attrName>
                                        </p:attrNameLst>
                                      </p:cBhvr>
                                      <p:to>
                                        <p:strVal val="visible"/>
                                      </p:to>
                                    </p:set>
                                    <p:anim calcmode="lin" valueType="num">
                                      <p:cBhvr additive="base">
                                        <p:cTn dur="500"/>
                                        <p:tgtEl>
                                          <p:spTgt spid="55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55">
                                            <p:txEl>
                                              <p:pRg end="0" st="0"/>
                                            </p:txEl>
                                          </p:spTgt>
                                        </p:tgtEl>
                                        <p:attrNameLst>
                                          <p:attrName>style.visibility</p:attrName>
                                        </p:attrNameLst>
                                      </p:cBhvr>
                                      <p:to>
                                        <p:strVal val="visible"/>
                                      </p:to>
                                    </p:set>
                                    <p:anim calcmode="lin" valueType="num">
                                      <p:cBhvr additive="base">
                                        <p:cTn dur="500"/>
                                        <p:tgtEl>
                                          <p:spTgt spid="555">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22"/>
          <p:cNvSpPr txBox="1"/>
          <p:nvPr>
            <p:ph type="title"/>
          </p:nvPr>
        </p:nvSpPr>
        <p:spPr>
          <a:xfrm>
            <a:off x="755576" y="2060848"/>
            <a:ext cx="7886700"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a:buNone/>
            </a:pPr>
            <a:r>
              <a:rPr lang="hu-HU" sz="6600"/>
              <a:t>Miért kicsit macerás kezelni?</a:t>
            </a:r>
            <a:endParaRPr sz="6600"/>
          </a:p>
        </p:txBody>
      </p:sp>
      <p:sp>
        <p:nvSpPr>
          <p:cNvPr id="564" name="Google Shape;564;p22"/>
          <p:cNvSpPr txBox="1"/>
          <p:nvPr>
            <p:ph idx="2" type="body"/>
          </p:nvPr>
        </p:nvSpPr>
        <p:spPr>
          <a:xfrm>
            <a:off x="2462689" y="6134735"/>
            <a:ext cx="4212431" cy="720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2"/>
              </a:buClr>
              <a:buSzPts val="900"/>
              <a:buNone/>
            </a:pPr>
            <a:r>
              <a:t/>
            </a:r>
            <a:endParaRPr/>
          </a:p>
        </p:txBody>
      </p:sp>
      <p:sp>
        <p:nvSpPr>
          <p:cNvPr id="565" name="Google Shape;565;p22"/>
          <p:cNvSpPr txBox="1"/>
          <p:nvPr>
            <p:ph idx="3" type="body"/>
          </p:nvPr>
        </p:nvSpPr>
        <p:spPr>
          <a:xfrm>
            <a:off x="6678216" y="6134735"/>
            <a:ext cx="2465784" cy="720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2"/>
              </a:buClr>
              <a:buSzPts val="900"/>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p2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Montserrat"/>
              <a:buNone/>
            </a:pPr>
            <a:r>
              <a:rPr lang="hu-HU"/>
              <a:t>A depresszió kezelésének bizonyítékokon alapuló háromszöge</a:t>
            </a:r>
            <a:endParaRPr/>
          </a:p>
        </p:txBody>
      </p:sp>
      <p:sp>
        <p:nvSpPr>
          <p:cNvPr id="571" name="Google Shape;571;p23"/>
          <p:cNvSpPr txBox="1"/>
          <p:nvPr>
            <p:ph idx="2" type="body"/>
          </p:nvPr>
        </p:nvSpPr>
        <p:spPr>
          <a:xfrm>
            <a:off x="2462689" y="6134735"/>
            <a:ext cx="4212431" cy="720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2"/>
              </a:buClr>
              <a:buSzPts val="900"/>
              <a:buNone/>
            </a:pPr>
            <a:r>
              <a:rPr lang="hu-HU"/>
              <a:t> </a:t>
            </a:r>
            <a:endParaRPr/>
          </a:p>
        </p:txBody>
      </p:sp>
      <p:sp>
        <p:nvSpPr>
          <p:cNvPr id="572" name="Google Shape;572;p23"/>
          <p:cNvSpPr txBox="1"/>
          <p:nvPr>
            <p:ph idx="3" type="body"/>
          </p:nvPr>
        </p:nvSpPr>
        <p:spPr>
          <a:xfrm>
            <a:off x="6678216" y="6134735"/>
            <a:ext cx="2465784" cy="720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2"/>
              </a:buClr>
              <a:buSzPts val="900"/>
              <a:buNone/>
            </a:pPr>
            <a:r>
              <a:t/>
            </a:r>
            <a:endParaRPr/>
          </a:p>
        </p:txBody>
      </p:sp>
      <p:sp>
        <p:nvSpPr>
          <p:cNvPr id="573" name="Google Shape;573;p23"/>
          <p:cNvSpPr/>
          <p:nvPr/>
        </p:nvSpPr>
        <p:spPr>
          <a:xfrm>
            <a:off x="2339975" y="2205038"/>
            <a:ext cx="4752975" cy="3529012"/>
          </a:xfrm>
          <a:prstGeom prst="triangle">
            <a:avLst>
              <a:gd fmla="val 50000"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Montserrat"/>
              <a:ea typeface="Montserrat"/>
              <a:cs typeface="Montserrat"/>
              <a:sym typeface="Montserrat"/>
            </a:endParaRPr>
          </a:p>
        </p:txBody>
      </p:sp>
      <p:sp>
        <p:nvSpPr>
          <p:cNvPr id="574" name="Google Shape;574;p23"/>
          <p:cNvSpPr txBox="1"/>
          <p:nvPr/>
        </p:nvSpPr>
        <p:spPr>
          <a:xfrm>
            <a:off x="2915816" y="1484312"/>
            <a:ext cx="3384376"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hu-HU" sz="2800">
                <a:solidFill>
                  <a:schemeClr val="dk1"/>
                </a:solidFill>
                <a:latin typeface="Montserrat"/>
                <a:ea typeface="Montserrat"/>
                <a:cs typeface="Montserrat"/>
                <a:sym typeface="Montserrat"/>
              </a:rPr>
              <a:t>Gyógyszeres kezelés</a:t>
            </a:r>
            <a:endParaRPr sz="2800">
              <a:solidFill>
                <a:schemeClr val="dk1"/>
              </a:solidFill>
              <a:latin typeface="Montserrat"/>
              <a:ea typeface="Montserrat"/>
              <a:cs typeface="Montserrat"/>
              <a:sym typeface="Montserrat"/>
            </a:endParaRPr>
          </a:p>
        </p:txBody>
      </p:sp>
      <p:sp>
        <p:nvSpPr>
          <p:cNvPr id="575" name="Google Shape;575;p23"/>
          <p:cNvSpPr txBox="1"/>
          <p:nvPr/>
        </p:nvSpPr>
        <p:spPr>
          <a:xfrm>
            <a:off x="107504" y="4743195"/>
            <a:ext cx="2232471"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hu-HU" sz="2400">
                <a:solidFill>
                  <a:schemeClr val="dk1"/>
                </a:solidFill>
                <a:latin typeface="Montserrat"/>
                <a:ea typeface="Montserrat"/>
                <a:cs typeface="Montserrat"/>
                <a:sym typeface="Montserrat"/>
              </a:rPr>
              <a:t>Bizonyítottan hatékony!!! pszichoterápia</a:t>
            </a:r>
            <a:endParaRPr sz="2400">
              <a:solidFill>
                <a:schemeClr val="dk1"/>
              </a:solidFill>
              <a:latin typeface="Montserrat"/>
              <a:ea typeface="Montserrat"/>
              <a:cs typeface="Montserrat"/>
              <a:sym typeface="Montserrat"/>
            </a:endParaRPr>
          </a:p>
        </p:txBody>
      </p:sp>
      <p:sp>
        <p:nvSpPr>
          <p:cNvPr id="576" name="Google Shape;576;p23"/>
          <p:cNvSpPr txBox="1"/>
          <p:nvPr/>
        </p:nvSpPr>
        <p:spPr>
          <a:xfrm>
            <a:off x="6588125" y="6021388"/>
            <a:ext cx="230505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Montserrat"/>
              <a:ea typeface="Montserrat"/>
              <a:cs typeface="Montserrat"/>
              <a:sym typeface="Montserrat"/>
            </a:endParaRPr>
          </a:p>
        </p:txBody>
      </p:sp>
      <p:sp>
        <p:nvSpPr>
          <p:cNvPr id="577" name="Google Shape;577;p23"/>
          <p:cNvSpPr txBox="1"/>
          <p:nvPr/>
        </p:nvSpPr>
        <p:spPr>
          <a:xfrm>
            <a:off x="6610844" y="3918168"/>
            <a:ext cx="2588724" cy="18158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hu-HU" sz="2800">
                <a:solidFill>
                  <a:schemeClr val="dk1"/>
                </a:solidFill>
                <a:latin typeface="Montserrat"/>
                <a:ea typeface="Montserrat"/>
                <a:cs typeface="Montserrat"/>
                <a:sym typeface="Montserrat"/>
              </a:rPr>
              <a:t>Életmódváltás: Mozgás, táplálkozás, rendszeresség</a:t>
            </a:r>
            <a:endParaRPr sz="2800">
              <a:solidFill>
                <a:schemeClr val="dk1"/>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74"/>
                                        </p:tgtEl>
                                        <p:attrNameLst>
                                          <p:attrName>style.visibility</p:attrName>
                                        </p:attrNameLst>
                                      </p:cBhvr>
                                      <p:to>
                                        <p:strVal val="visible"/>
                                      </p:to>
                                    </p:set>
                                    <p:anim calcmode="lin" valueType="num">
                                      <p:cBhvr additive="base">
                                        <p:cTn dur="500"/>
                                        <p:tgtEl>
                                          <p:spTgt spid="57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75"/>
                                        </p:tgtEl>
                                        <p:attrNameLst>
                                          <p:attrName>style.visibility</p:attrName>
                                        </p:attrNameLst>
                                      </p:cBhvr>
                                      <p:to>
                                        <p:strVal val="visible"/>
                                      </p:to>
                                    </p:set>
                                    <p:anim calcmode="lin" valueType="num">
                                      <p:cBhvr additive="base">
                                        <p:cTn dur="500"/>
                                        <p:tgtEl>
                                          <p:spTgt spid="57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77">
                                            <p:txEl>
                                              <p:pRg end="0" st="0"/>
                                            </p:txEl>
                                          </p:spTgt>
                                        </p:tgtEl>
                                        <p:attrNameLst>
                                          <p:attrName>style.visibility</p:attrName>
                                        </p:attrNameLst>
                                      </p:cBhvr>
                                      <p:to>
                                        <p:strVal val="visible"/>
                                      </p:to>
                                    </p:set>
                                    <p:anim calcmode="lin" valueType="num">
                                      <p:cBhvr additive="base">
                                        <p:cTn dur="500"/>
                                        <p:tgtEl>
                                          <p:spTgt spid="577">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24"/>
          <p:cNvSpPr txBox="1"/>
          <p:nvPr/>
        </p:nvSpPr>
        <p:spPr>
          <a:xfrm>
            <a:off x="323528" y="1158875"/>
            <a:ext cx="8591872" cy="2492990"/>
          </a:xfrm>
          <a:prstGeom prst="rect">
            <a:avLst/>
          </a:prstGeom>
          <a:noFill/>
          <a:ln>
            <a:noFill/>
          </a:ln>
        </p:spPr>
        <p:txBody>
          <a:bodyPr anchorCtr="0" anchor="t" bIns="45700" lIns="91425" spcFirstLastPara="1" rIns="91425" wrap="square" tIns="45700">
            <a:spAutoFit/>
          </a:bodyPr>
          <a:lstStyle/>
          <a:p>
            <a:pPr indent="-304800" lvl="0" marL="457200" marR="0" rtl="0" algn="l">
              <a:spcBef>
                <a:spcPts val="0"/>
              </a:spcBef>
              <a:spcAft>
                <a:spcPts val="0"/>
              </a:spcAft>
              <a:buClr>
                <a:srgbClr val="344F7C"/>
              </a:buClr>
              <a:buSzPts val="2400"/>
              <a:buFont typeface="Arial"/>
              <a:buNone/>
            </a:pPr>
            <a:r>
              <a:t/>
            </a:r>
            <a:endParaRPr b="1" sz="2400">
              <a:solidFill>
                <a:srgbClr val="344F7C"/>
              </a:solidFill>
              <a:latin typeface="Open Sans Light"/>
              <a:ea typeface="Open Sans Light"/>
              <a:cs typeface="Open Sans Light"/>
              <a:sym typeface="Open Sans Light"/>
            </a:endParaRPr>
          </a:p>
          <a:p>
            <a:pPr indent="-457200" lvl="0" marL="457200" marR="0" rtl="0" algn="l">
              <a:spcBef>
                <a:spcPts val="0"/>
              </a:spcBef>
              <a:spcAft>
                <a:spcPts val="0"/>
              </a:spcAft>
              <a:buClr>
                <a:srgbClr val="344F7C"/>
              </a:buClr>
              <a:buSzPts val="2200"/>
              <a:buFont typeface="Arial"/>
              <a:buChar char="•"/>
            </a:pPr>
            <a:r>
              <a:rPr b="0" lang="hu-HU" sz="2200">
                <a:solidFill>
                  <a:srgbClr val="344F7C"/>
                </a:solidFill>
                <a:latin typeface="Arial"/>
                <a:ea typeface="Arial"/>
                <a:cs typeface="Arial"/>
                <a:sym typeface="Arial"/>
              </a:rPr>
              <a:t>Gyógyszeres kezelés  (antidepresszánsok, hangulatstabilizálók és a makacs esetekre való szerek)</a:t>
            </a:r>
            <a:endParaRPr b="0" sz="2200">
              <a:solidFill>
                <a:srgbClr val="344F7C"/>
              </a:solidFill>
              <a:latin typeface="Arial"/>
              <a:ea typeface="Arial"/>
              <a:cs typeface="Arial"/>
              <a:sym typeface="Arial"/>
            </a:endParaRPr>
          </a:p>
          <a:p>
            <a:pPr indent="-317500" lvl="0" marL="457200" marR="0" rtl="0" algn="l">
              <a:spcBef>
                <a:spcPts val="0"/>
              </a:spcBef>
              <a:spcAft>
                <a:spcPts val="0"/>
              </a:spcAft>
              <a:buClr>
                <a:srgbClr val="344F7C"/>
              </a:buClr>
              <a:buSzPts val="2200"/>
              <a:buFont typeface="Arial"/>
              <a:buNone/>
            </a:pPr>
            <a:r>
              <a:t/>
            </a:r>
            <a:endParaRPr b="0" sz="2200">
              <a:solidFill>
                <a:srgbClr val="344F7C"/>
              </a:solidFill>
              <a:latin typeface="Arial"/>
              <a:ea typeface="Arial"/>
              <a:cs typeface="Arial"/>
              <a:sym typeface="Arial"/>
            </a:endParaRPr>
          </a:p>
          <a:p>
            <a:pPr indent="-457200" lvl="0" marL="457200" marR="0" rtl="0" algn="l">
              <a:spcBef>
                <a:spcPts val="0"/>
              </a:spcBef>
              <a:spcAft>
                <a:spcPts val="0"/>
              </a:spcAft>
              <a:buClr>
                <a:srgbClr val="344F7C"/>
              </a:buClr>
              <a:buSzPts val="2200"/>
              <a:buFont typeface="Arial"/>
              <a:buChar char="•"/>
            </a:pPr>
            <a:r>
              <a:rPr b="0" lang="hu-HU" sz="2200">
                <a:solidFill>
                  <a:srgbClr val="344F7C"/>
                </a:solidFill>
                <a:latin typeface="Arial"/>
                <a:ea typeface="Arial"/>
                <a:cs typeface="Arial"/>
                <a:sym typeface="Arial"/>
              </a:rPr>
              <a:t>Pszichoterápia	(depresszió esetében bizonyított a kognitív 			pszichoterápia és az interperszonális 			pszichoterápia hatékonysága)</a:t>
            </a:r>
            <a:endParaRPr b="0" sz="2200">
              <a:solidFill>
                <a:srgbClr val="344F7C"/>
              </a:solidFill>
              <a:latin typeface="Arial"/>
              <a:ea typeface="Arial"/>
              <a:cs typeface="Arial"/>
              <a:sym typeface="Arial"/>
            </a:endParaRPr>
          </a:p>
        </p:txBody>
      </p:sp>
      <p:sp>
        <p:nvSpPr>
          <p:cNvPr id="583" name="Google Shape;583;p24"/>
          <p:cNvSpPr txBox="1"/>
          <p:nvPr/>
        </p:nvSpPr>
        <p:spPr>
          <a:xfrm>
            <a:off x="6400800" y="4175125"/>
            <a:ext cx="323850" cy="3968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000"/>
              <a:buFont typeface="Open Sans Light"/>
              <a:buNone/>
            </a:pPr>
            <a:r>
              <a:rPr b="0" lang="hu-HU" sz="2000">
                <a:solidFill>
                  <a:schemeClr val="dk1"/>
                </a:solidFill>
                <a:latin typeface="Open Sans Light"/>
                <a:ea typeface="Open Sans Light"/>
                <a:cs typeface="Open Sans Light"/>
                <a:sym typeface="Open Sans Light"/>
              </a:rPr>
              <a:t>  </a:t>
            </a:r>
            <a:endParaRPr b="0" sz="2000">
              <a:solidFill>
                <a:schemeClr val="dk1"/>
              </a:solidFill>
              <a:latin typeface="Open Sans Light"/>
              <a:ea typeface="Open Sans Light"/>
              <a:cs typeface="Open Sans Light"/>
              <a:sym typeface="Open Sans Light"/>
            </a:endParaRPr>
          </a:p>
        </p:txBody>
      </p:sp>
      <p:sp>
        <p:nvSpPr>
          <p:cNvPr id="584" name="Google Shape;584;p24"/>
          <p:cNvSpPr txBox="1"/>
          <p:nvPr/>
        </p:nvSpPr>
        <p:spPr>
          <a:xfrm>
            <a:off x="912018" y="4169584"/>
            <a:ext cx="7777163" cy="1575816"/>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rgbClr val="344F7C"/>
              </a:buClr>
              <a:buSzPts val="2400"/>
              <a:buFont typeface="Open Sans Light"/>
              <a:buNone/>
            </a:pPr>
            <a:r>
              <a:rPr b="1" lang="hu-HU" sz="2400">
                <a:solidFill>
                  <a:srgbClr val="344F7C"/>
                </a:solidFill>
                <a:latin typeface="Open Sans Light"/>
                <a:ea typeface="Open Sans Light"/>
                <a:cs typeface="Open Sans Light"/>
                <a:sym typeface="Open Sans Light"/>
              </a:rPr>
              <a:t>Kiegészítő kezelési módok (bizonyos esetekben):</a:t>
            </a:r>
            <a:endParaRPr/>
          </a:p>
          <a:p>
            <a:pPr indent="-457200" lvl="0" marL="457200" marR="0" rtl="0" algn="l">
              <a:spcBef>
                <a:spcPts val="0"/>
              </a:spcBef>
              <a:spcAft>
                <a:spcPts val="0"/>
              </a:spcAft>
              <a:buClr>
                <a:srgbClr val="344F7C"/>
              </a:buClr>
              <a:buSzPts val="2000"/>
              <a:buFont typeface="Arial"/>
              <a:buNone/>
            </a:pPr>
            <a:r>
              <a:t/>
            </a:r>
            <a:endParaRPr b="0" sz="2000">
              <a:solidFill>
                <a:srgbClr val="FF0000"/>
              </a:solidFill>
              <a:latin typeface="Arial"/>
              <a:ea typeface="Arial"/>
              <a:cs typeface="Arial"/>
              <a:sym typeface="Arial"/>
            </a:endParaRPr>
          </a:p>
          <a:p>
            <a:pPr indent="-457200" lvl="0" marL="457200" marR="0" rtl="0" algn="l">
              <a:spcBef>
                <a:spcPts val="400"/>
              </a:spcBef>
              <a:spcAft>
                <a:spcPts val="0"/>
              </a:spcAft>
              <a:buClr>
                <a:srgbClr val="344F7C"/>
              </a:buClr>
              <a:buSzPts val="2200"/>
              <a:buFont typeface="Arial"/>
              <a:buChar char="•"/>
            </a:pPr>
            <a:r>
              <a:rPr b="0" lang="hu-HU" sz="2200">
                <a:solidFill>
                  <a:srgbClr val="344F7C"/>
                </a:solidFill>
                <a:latin typeface="Arial"/>
                <a:ea typeface="Arial"/>
                <a:cs typeface="Arial"/>
                <a:sym typeface="Arial"/>
              </a:rPr>
              <a:t>Fényterápia – csak szezonális depresszió esetében.</a:t>
            </a:r>
            <a:endParaRPr/>
          </a:p>
          <a:p>
            <a:pPr indent="-457200" lvl="0" marL="457200" marR="0" rtl="0" algn="l">
              <a:spcBef>
                <a:spcPts val="440"/>
              </a:spcBef>
              <a:spcAft>
                <a:spcPts val="0"/>
              </a:spcAft>
              <a:buClr>
                <a:srgbClr val="344F7C"/>
              </a:buClr>
              <a:buSzPts val="2200"/>
              <a:buFont typeface="Arial"/>
              <a:buChar char="•"/>
            </a:pPr>
            <a:r>
              <a:rPr b="0" lang="hu-HU" sz="2200">
                <a:solidFill>
                  <a:srgbClr val="344F7C"/>
                </a:solidFill>
                <a:latin typeface="Arial"/>
                <a:ea typeface="Arial"/>
                <a:cs typeface="Arial"/>
                <a:sym typeface="Arial"/>
              </a:rPr>
              <a:t>Alvásmegvonás – általában kórházi kezelés esetében.</a:t>
            </a:r>
            <a:endParaRPr b="0" sz="2200">
              <a:solidFill>
                <a:srgbClr val="344F7C"/>
              </a:solidFill>
              <a:latin typeface="Arial"/>
              <a:ea typeface="Arial"/>
              <a:cs typeface="Arial"/>
              <a:sym typeface="Arial"/>
            </a:endParaRPr>
          </a:p>
        </p:txBody>
      </p:sp>
      <p:sp>
        <p:nvSpPr>
          <p:cNvPr id="585" name="Google Shape;585;p24"/>
          <p:cNvSpPr txBox="1"/>
          <p:nvPr/>
        </p:nvSpPr>
        <p:spPr>
          <a:xfrm>
            <a:off x="500063" y="214313"/>
            <a:ext cx="5256212"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Arial"/>
              <a:buNone/>
            </a:pPr>
            <a:r>
              <a:rPr b="1" lang="hu-HU" sz="2400">
                <a:solidFill>
                  <a:schemeClr val="dk1"/>
                </a:solidFill>
                <a:latin typeface="Arial"/>
                <a:ea typeface="Arial"/>
                <a:cs typeface="Arial"/>
                <a:sym typeface="Arial"/>
              </a:rPr>
              <a:t>A depresszió kezelése</a:t>
            </a:r>
            <a:endParaRPr b="1" sz="2400">
              <a:solidFill>
                <a:schemeClr val="dk1"/>
              </a:solidFill>
              <a:latin typeface="Arial"/>
              <a:ea typeface="Arial"/>
              <a:cs typeface="Arial"/>
              <a:sym typeface="Arial"/>
            </a:endParaRPr>
          </a:p>
        </p:txBody>
      </p:sp>
      <p:sp>
        <p:nvSpPr>
          <p:cNvPr id="586" name="Google Shape;586;p24"/>
          <p:cNvSpPr txBox="1"/>
          <p:nvPr>
            <p:ph idx="2" type="body"/>
          </p:nvPr>
        </p:nvSpPr>
        <p:spPr>
          <a:xfrm>
            <a:off x="2462689" y="6134735"/>
            <a:ext cx="4212431" cy="720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2"/>
              </a:buClr>
              <a:buSzPts val="900"/>
              <a:buNone/>
            </a:pPr>
            <a:r>
              <a:t/>
            </a:r>
            <a:endParaRPr/>
          </a:p>
        </p:txBody>
      </p:sp>
      <p:sp>
        <p:nvSpPr>
          <p:cNvPr id="587" name="Google Shape;587;p24"/>
          <p:cNvSpPr txBox="1"/>
          <p:nvPr>
            <p:ph idx="3" type="body"/>
          </p:nvPr>
        </p:nvSpPr>
        <p:spPr>
          <a:xfrm>
            <a:off x="6678216" y="6134735"/>
            <a:ext cx="2465784" cy="720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2"/>
              </a:buClr>
              <a:buSzPts val="90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4"/>
                                        </p:tgtEl>
                                        <p:attrNameLst>
                                          <p:attrName>style.visibility</p:attrName>
                                        </p:attrNameLst>
                                      </p:cBhvr>
                                      <p:to>
                                        <p:strVal val="visible"/>
                                      </p:to>
                                    </p:set>
                                    <p:animEffect filter="fade" transition="in">
                                      <p:cBhvr>
                                        <p:cTn dur="500"/>
                                        <p:tgtEl>
                                          <p:spTgt spid="5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sp>
        <p:nvSpPr>
          <p:cNvPr id="592" name="Google Shape;592;p25"/>
          <p:cNvSpPr txBox="1"/>
          <p:nvPr>
            <p:ph type="title"/>
          </p:nvPr>
        </p:nvSpPr>
        <p:spPr>
          <a:xfrm>
            <a:off x="611560" y="87213"/>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Montserrat"/>
              <a:buNone/>
            </a:pPr>
            <a:r>
              <a:rPr lang="hu-HU"/>
              <a:t>Gyógyszeres kezelés</a:t>
            </a:r>
            <a:endParaRPr/>
          </a:p>
        </p:txBody>
      </p:sp>
      <p:pic>
        <p:nvPicPr>
          <p:cNvPr id="593" name="Google Shape;593;p25"/>
          <p:cNvPicPr preferRelativeResize="0"/>
          <p:nvPr>
            <p:ph idx="2" type="body"/>
          </p:nvPr>
        </p:nvPicPr>
        <p:blipFill rotWithShape="1">
          <a:blip r:embed="rId3">
            <a:alphaModFix/>
          </a:blip>
          <a:srcRect b="0" l="0" r="0" t="0"/>
          <a:stretch/>
        </p:blipFill>
        <p:spPr>
          <a:xfrm>
            <a:off x="2411760" y="1412776"/>
            <a:ext cx="4629585" cy="4361929"/>
          </a:xfrm>
          <a:prstGeom prst="rect">
            <a:avLst/>
          </a:prstGeom>
          <a:noFill/>
          <a:ln>
            <a:noFill/>
          </a:ln>
        </p:spPr>
      </p:pic>
      <p:sp>
        <p:nvSpPr>
          <p:cNvPr id="594" name="Google Shape;594;p25"/>
          <p:cNvSpPr txBox="1"/>
          <p:nvPr>
            <p:ph idx="3" type="body"/>
          </p:nvPr>
        </p:nvSpPr>
        <p:spPr>
          <a:xfrm>
            <a:off x="6678216" y="6134735"/>
            <a:ext cx="2465784" cy="720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2"/>
              </a:buClr>
              <a:buSzPts val="90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93"/>
                                        </p:tgtEl>
                                        <p:attrNameLst>
                                          <p:attrName>style.visibility</p:attrName>
                                        </p:attrNameLst>
                                      </p:cBhvr>
                                      <p:to>
                                        <p:strVal val="visible"/>
                                      </p:to>
                                    </p:set>
                                    <p:anim calcmode="lin" valueType="num">
                                      <p:cBhvr additive="base">
                                        <p:cTn dur="500"/>
                                        <p:tgtEl>
                                          <p:spTgt spid="593"/>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sp>
        <p:nvSpPr>
          <p:cNvPr id="599" name="Google Shape;599;p26"/>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Montserrat"/>
              <a:buNone/>
            </a:pPr>
            <a:r>
              <a:rPr lang="hu-HU" sz="3200"/>
              <a:t>Az antidepresszívumok korlátai</a:t>
            </a:r>
            <a:br>
              <a:rPr lang="hu-HU" sz="3200"/>
            </a:br>
            <a:endParaRPr sz="3200"/>
          </a:p>
        </p:txBody>
      </p:sp>
      <p:sp>
        <p:nvSpPr>
          <p:cNvPr id="600" name="Google Shape;600;p26"/>
          <p:cNvSpPr txBox="1"/>
          <p:nvPr>
            <p:ph idx="1" type="body"/>
          </p:nvPr>
        </p:nvSpPr>
        <p:spPr>
          <a:xfrm>
            <a:off x="251520" y="1484784"/>
            <a:ext cx="4159374" cy="4124324"/>
          </a:xfrm>
          <a:prstGeom prst="rect">
            <a:avLst/>
          </a:prstGeom>
          <a:noFill/>
          <a:ln>
            <a:noFill/>
          </a:ln>
        </p:spPr>
        <p:txBody>
          <a:bodyPr anchorCtr="0" anchor="t" bIns="45700" lIns="91425" spcFirstLastPara="1" rIns="91425" wrap="square" tIns="45700">
            <a:normAutofit/>
          </a:bodyPr>
          <a:lstStyle/>
          <a:p>
            <a:pPr indent="-177800" lvl="0" marL="171450" rtl="0" algn="l">
              <a:lnSpc>
                <a:spcPct val="90000"/>
              </a:lnSpc>
              <a:spcBef>
                <a:spcPts val="0"/>
              </a:spcBef>
              <a:spcAft>
                <a:spcPts val="0"/>
              </a:spcAft>
              <a:buClr>
                <a:schemeClr val="dk1"/>
              </a:buClr>
              <a:buSzPts val="2800"/>
              <a:buChar char="•"/>
            </a:pPr>
            <a:r>
              <a:rPr lang="hu-HU" sz="2800"/>
              <a:t>Lassú hatáskezdet</a:t>
            </a:r>
            <a:endParaRPr/>
          </a:p>
          <a:p>
            <a:pPr indent="-177800" lvl="0" marL="171450" rtl="0" algn="l">
              <a:lnSpc>
                <a:spcPct val="90000"/>
              </a:lnSpc>
              <a:spcBef>
                <a:spcPts val="750"/>
              </a:spcBef>
              <a:spcAft>
                <a:spcPts val="0"/>
              </a:spcAft>
              <a:buClr>
                <a:schemeClr val="dk1"/>
              </a:buClr>
              <a:buSzPts val="2800"/>
              <a:buChar char="•"/>
            </a:pPr>
            <a:r>
              <a:rPr lang="hu-HU" sz="2800"/>
              <a:t>Betegek 40%-a nem reagál az első választott szerre</a:t>
            </a:r>
            <a:endParaRPr/>
          </a:p>
          <a:p>
            <a:pPr indent="-177800" lvl="0" marL="171450" rtl="0" algn="l">
              <a:lnSpc>
                <a:spcPct val="90000"/>
              </a:lnSpc>
              <a:spcBef>
                <a:spcPts val="750"/>
              </a:spcBef>
              <a:spcAft>
                <a:spcPts val="0"/>
              </a:spcAft>
              <a:buClr>
                <a:schemeClr val="dk1"/>
              </a:buClr>
              <a:buSzPts val="2800"/>
              <a:buChar char="•"/>
            </a:pPr>
            <a:r>
              <a:rPr lang="hu-HU" sz="2800"/>
              <a:t>Részleges remisszió</a:t>
            </a:r>
            <a:endParaRPr/>
          </a:p>
          <a:p>
            <a:pPr indent="-177800" lvl="0" marL="171450" rtl="0" algn="l">
              <a:lnSpc>
                <a:spcPct val="90000"/>
              </a:lnSpc>
              <a:spcBef>
                <a:spcPts val="750"/>
              </a:spcBef>
              <a:spcAft>
                <a:spcPts val="0"/>
              </a:spcAft>
              <a:buClr>
                <a:schemeClr val="dk1"/>
              </a:buClr>
              <a:buSzPts val="2800"/>
              <a:buChar char="•"/>
            </a:pPr>
            <a:r>
              <a:rPr lang="hu-HU" sz="2800"/>
              <a:t>Kognitív maradványtünetek</a:t>
            </a:r>
            <a:endParaRPr/>
          </a:p>
          <a:p>
            <a:pPr indent="-177800" lvl="0" marL="171450" rtl="0" algn="l">
              <a:lnSpc>
                <a:spcPct val="90000"/>
              </a:lnSpc>
              <a:spcBef>
                <a:spcPts val="750"/>
              </a:spcBef>
              <a:spcAft>
                <a:spcPts val="0"/>
              </a:spcAft>
              <a:buClr>
                <a:schemeClr val="dk1"/>
              </a:buClr>
              <a:buSzPts val="2800"/>
              <a:buChar char="•"/>
            </a:pPr>
            <a:r>
              <a:rPr lang="hu-HU" sz="2800"/>
              <a:t>Hosszú távú mellékhatások</a:t>
            </a:r>
            <a:endParaRPr/>
          </a:p>
          <a:p>
            <a:pPr indent="-19050" lvl="0" marL="171450" rtl="0" algn="l">
              <a:lnSpc>
                <a:spcPct val="90000"/>
              </a:lnSpc>
              <a:spcBef>
                <a:spcPts val="750"/>
              </a:spcBef>
              <a:spcAft>
                <a:spcPts val="0"/>
              </a:spcAft>
              <a:buClr>
                <a:schemeClr val="dk1"/>
              </a:buClr>
              <a:buSzPts val="2400"/>
              <a:buNone/>
            </a:pPr>
            <a:r>
              <a:t/>
            </a:r>
            <a:endParaRPr sz="2400"/>
          </a:p>
          <a:p>
            <a:pPr indent="-57150" lvl="0" marL="171450" rtl="0" algn="l">
              <a:lnSpc>
                <a:spcPct val="90000"/>
              </a:lnSpc>
              <a:spcBef>
                <a:spcPts val="750"/>
              </a:spcBef>
              <a:spcAft>
                <a:spcPts val="0"/>
              </a:spcAft>
              <a:buClr>
                <a:schemeClr val="dk1"/>
              </a:buClr>
              <a:buSzPts val="1800"/>
              <a:buNone/>
            </a:pPr>
            <a:r>
              <a:t/>
            </a:r>
            <a:endParaRPr/>
          </a:p>
          <a:p>
            <a:pPr indent="-57150" lvl="0" marL="171450" rtl="0" algn="l">
              <a:lnSpc>
                <a:spcPct val="90000"/>
              </a:lnSpc>
              <a:spcBef>
                <a:spcPts val="750"/>
              </a:spcBef>
              <a:spcAft>
                <a:spcPts val="0"/>
              </a:spcAft>
              <a:buClr>
                <a:schemeClr val="dk1"/>
              </a:buClr>
              <a:buSzPts val="1800"/>
              <a:buNone/>
            </a:pPr>
            <a:r>
              <a:t/>
            </a:r>
            <a:endParaRPr/>
          </a:p>
          <a:p>
            <a:pPr indent="-57150" lvl="0" marL="171450" rtl="0" algn="l">
              <a:lnSpc>
                <a:spcPct val="90000"/>
              </a:lnSpc>
              <a:spcBef>
                <a:spcPts val="750"/>
              </a:spcBef>
              <a:spcAft>
                <a:spcPts val="0"/>
              </a:spcAft>
              <a:buClr>
                <a:schemeClr val="dk1"/>
              </a:buClr>
              <a:buSzPts val="1800"/>
              <a:buNone/>
            </a:pPr>
            <a:r>
              <a:t/>
            </a:r>
            <a:endParaRPr/>
          </a:p>
          <a:p>
            <a:pPr indent="-57150" lvl="0" marL="171450" rtl="0" algn="l">
              <a:lnSpc>
                <a:spcPct val="90000"/>
              </a:lnSpc>
              <a:spcBef>
                <a:spcPts val="750"/>
              </a:spcBef>
              <a:spcAft>
                <a:spcPts val="0"/>
              </a:spcAft>
              <a:buClr>
                <a:schemeClr val="dk1"/>
              </a:buClr>
              <a:buSzPts val="1800"/>
              <a:buNone/>
            </a:pPr>
            <a:r>
              <a:t/>
            </a:r>
            <a:endParaRPr/>
          </a:p>
        </p:txBody>
      </p:sp>
      <p:sp>
        <p:nvSpPr>
          <p:cNvPr id="601" name="Google Shape;601;p26"/>
          <p:cNvSpPr txBox="1"/>
          <p:nvPr>
            <p:ph idx="2" type="body"/>
          </p:nvPr>
        </p:nvSpPr>
        <p:spPr>
          <a:xfrm>
            <a:off x="2462689" y="6134735"/>
            <a:ext cx="4212431" cy="720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2"/>
              </a:buClr>
              <a:buSzPts val="900"/>
              <a:buNone/>
            </a:pPr>
            <a:r>
              <a:t/>
            </a:r>
            <a:endParaRPr/>
          </a:p>
        </p:txBody>
      </p:sp>
      <p:sp>
        <p:nvSpPr>
          <p:cNvPr id="602" name="Google Shape;602;p26"/>
          <p:cNvSpPr txBox="1"/>
          <p:nvPr>
            <p:ph idx="3" type="body"/>
          </p:nvPr>
        </p:nvSpPr>
        <p:spPr>
          <a:xfrm>
            <a:off x="6678216" y="6134735"/>
            <a:ext cx="2465784" cy="720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2"/>
              </a:buClr>
              <a:buSzPts val="900"/>
              <a:buNone/>
            </a:pPr>
            <a:r>
              <a:t/>
            </a:r>
            <a:endParaRPr/>
          </a:p>
        </p:txBody>
      </p:sp>
      <p:sp>
        <p:nvSpPr>
          <p:cNvPr id="603" name="Google Shape;603;p26"/>
          <p:cNvSpPr txBox="1"/>
          <p:nvPr/>
        </p:nvSpPr>
        <p:spPr>
          <a:xfrm>
            <a:off x="4892040" y="5654040"/>
            <a:ext cx="2484120"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hu-HU" sz="1800">
                <a:solidFill>
                  <a:schemeClr val="dk1"/>
                </a:solidFill>
                <a:latin typeface="Montserrat"/>
                <a:ea typeface="Montserrat"/>
                <a:cs typeface="Montserrat"/>
                <a:sym typeface="Montserrat"/>
              </a:rPr>
              <a:t>Trivedi et al (2005)</a:t>
            </a:r>
            <a:endParaRPr/>
          </a:p>
          <a:p>
            <a:pPr indent="0" lvl="0" marL="0" marR="0" rtl="0" algn="l">
              <a:spcBef>
                <a:spcPts val="0"/>
              </a:spcBef>
              <a:spcAft>
                <a:spcPts val="0"/>
              </a:spcAft>
              <a:buNone/>
            </a:pPr>
            <a:r>
              <a:rPr lang="hu-HU" sz="1800">
                <a:solidFill>
                  <a:schemeClr val="dk1"/>
                </a:solidFill>
                <a:latin typeface="Montserrat"/>
                <a:ea typeface="Montserrat"/>
                <a:cs typeface="Montserrat"/>
                <a:sym typeface="Montserrat"/>
              </a:rPr>
              <a:t>Pae et al (2012)</a:t>
            </a:r>
            <a:endParaRPr/>
          </a:p>
          <a:p>
            <a:pPr indent="0" lvl="0" marL="0" marR="0" rtl="0" algn="l">
              <a:spcBef>
                <a:spcPts val="0"/>
              </a:spcBef>
              <a:spcAft>
                <a:spcPts val="0"/>
              </a:spcAft>
              <a:buNone/>
            </a:pPr>
            <a:r>
              <a:rPr lang="hu-HU" sz="1800">
                <a:solidFill>
                  <a:schemeClr val="dk1"/>
                </a:solidFill>
                <a:latin typeface="Montserrat"/>
                <a:ea typeface="Montserrat"/>
                <a:cs typeface="Montserrat"/>
                <a:sym typeface="Montserrat"/>
              </a:rPr>
              <a:t>Jager et al (2006)</a:t>
            </a:r>
            <a:endParaRPr/>
          </a:p>
        </p:txBody>
      </p:sp>
      <p:pic>
        <p:nvPicPr>
          <p:cNvPr descr="http://assets2.motherboard.tv/content-images/contentimage/no-slug/818f5ffa9cb4e8d2979bca412e3b9259.jpg" id="604" name="Google Shape;604;p26"/>
          <p:cNvPicPr preferRelativeResize="0"/>
          <p:nvPr/>
        </p:nvPicPr>
        <p:blipFill rotWithShape="1">
          <a:blip r:embed="rId3">
            <a:alphaModFix/>
          </a:blip>
          <a:srcRect b="0" l="0" r="0" t="0"/>
          <a:stretch/>
        </p:blipFill>
        <p:spPr>
          <a:xfrm>
            <a:off x="4788024" y="1484784"/>
            <a:ext cx="3672408" cy="3888432"/>
          </a:xfrm>
          <a:prstGeom prst="rect">
            <a:avLst/>
          </a:prstGeom>
          <a:noFill/>
          <a:ln>
            <a:noFill/>
          </a:ln>
        </p:spPr>
      </p:pic>
      <p:pic>
        <p:nvPicPr>
          <p:cNvPr descr="Image result for top bicycle" id="605" name="Google Shape;605;p26"/>
          <p:cNvPicPr preferRelativeResize="0"/>
          <p:nvPr/>
        </p:nvPicPr>
        <p:blipFill rotWithShape="1">
          <a:blip r:embed="rId4">
            <a:alphaModFix/>
          </a:blip>
          <a:srcRect b="0" l="0" r="0" t="0"/>
          <a:stretch/>
        </p:blipFill>
        <p:spPr>
          <a:xfrm>
            <a:off x="4177945" y="1484784"/>
            <a:ext cx="4966055" cy="295232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99"/>
                                        </p:tgtEl>
                                        <p:attrNameLst>
                                          <p:attrName>style.visibility</p:attrName>
                                        </p:attrNameLst>
                                      </p:cBhvr>
                                      <p:to>
                                        <p:strVal val="visible"/>
                                      </p:to>
                                    </p:set>
                                    <p:anim calcmode="lin" valueType="num">
                                      <p:cBhvr additive="base">
                                        <p:cTn dur="500"/>
                                        <p:tgtEl>
                                          <p:spTgt spid="59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00">
                                            <p:txEl>
                                              <p:pRg end="0" st="0"/>
                                            </p:txEl>
                                          </p:spTgt>
                                        </p:tgtEl>
                                        <p:attrNameLst>
                                          <p:attrName>style.visibility</p:attrName>
                                        </p:attrNameLst>
                                      </p:cBhvr>
                                      <p:to>
                                        <p:strVal val="visible"/>
                                      </p:to>
                                    </p:set>
                                    <p:anim calcmode="lin" valueType="num">
                                      <p:cBhvr additive="base">
                                        <p:cTn dur="500"/>
                                        <p:tgtEl>
                                          <p:spTgt spid="600">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00">
                                            <p:txEl>
                                              <p:pRg end="1" st="1"/>
                                            </p:txEl>
                                          </p:spTgt>
                                        </p:tgtEl>
                                        <p:attrNameLst>
                                          <p:attrName>style.visibility</p:attrName>
                                        </p:attrNameLst>
                                      </p:cBhvr>
                                      <p:to>
                                        <p:strVal val="visible"/>
                                      </p:to>
                                    </p:set>
                                    <p:anim calcmode="lin" valueType="num">
                                      <p:cBhvr additive="base">
                                        <p:cTn dur="500"/>
                                        <p:tgtEl>
                                          <p:spTgt spid="600">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00">
                                            <p:txEl>
                                              <p:pRg end="2" st="2"/>
                                            </p:txEl>
                                          </p:spTgt>
                                        </p:tgtEl>
                                        <p:attrNameLst>
                                          <p:attrName>style.visibility</p:attrName>
                                        </p:attrNameLst>
                                      </p:cBhvr>
                                      <p:to>
                                        <p:strVal val="visible"/>
                                      </p:to>
                                    </p:set>
                                    <p:anim calcmode="lin" valueType="num">
                                      <p:cBhvr additive="base">
                                        <p:cTn dur="500"/>
                                        <p:tgtEl>
                                          <p:spTgt spid="600">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00">
                                            <p:txEl>
                                              <p:pRg end="3" st="3"/>
                                            </p:txEl>
                                          </p:spTgt>
                                        </p:tgtEl>
                                        <p:attrNameLst>
                                          <p:attrName>style.visibility</p:attrName>
                                        </p:attrNameLst>
                                      </p:cBhvr>
                                      <p:to>
                                        <p:strVal val="visible"/>
                                      </p:to>
                                    </p:set>
                                    <p:anim calcmode="lin" valueType="num">
                                      <p:cBhvr additive="base">
                                        <p:cTn dur="500"/>
                                        <p:tgtEl>
                                          <p:spTgt spid="600">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00">
                                            <p:txEl>
                                              <p:pRg end="4" st="4"/>
                                            </p:txEl>
                                          </p:spTgt>
                                        </p:tgtEl>
                                        <p:attrNameLst>
                                          <p:attrName>style.visibility</p:attrName>
                                        </p:attrNameLst>
                                      </p:cBhvr>
                                      <p:to>
                                        <p:strVal val="visible"/>
                                      </p:to>
                                    </p:set>
                                    <p:anim calcmode="lin" valueType="num">
                                      <p:cBhvr additive="base">
                                        <p:cTn dur="500"/>
                                        <p:tgtEl>
                                          <p:spTgt spid="600">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00">
                                            <p:txEl>
                                              <p:pRg end="5" st="5"/>
                                            </p:txEl>
                                          </p:spTgt>
                                        </p:tgtEl>
                                        <p:attrNameLst>
                                          <p:attrName>style.visibility</p:attrName>
                                        </p:attrNameLst>
                                      </p:cBhvr>
                                      <p:to>
                                        <p:strVal val="visible"/>
                                      </p:to>
                                    </p:set>
                                    <p:anim calcmode="lin" valueType="num">
                                      <p:cBhvr additive="base">
                                        <p:cTn dur="500"/>
                                        <p:tgtEl>
                                          <p:spTgt spid="600">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00">
                                            <p:txEl>
                                              <p:pRg end="6" st="6"/>
                                            </p:txEl>
                                          </p:spTgt>
                                        </p:tgtEl>
                                        <p:attrNameLst>
                                          <p:attrName>style.visibility</p:attrName>
                                        </p:attrNameLst>
                                      </p:cBhvr>
                                      <p:to>
                                        <p:strVal val="visible"/>
                                      </p:to>
                                    </p:set>
                                    <p:anim calcmode="lin" valueType="num">
                                      <p:cBhvr additive="base">
                                        <p:cTn dur="500"/>
                                        <p:tgtEl>
                                          <p:spTgt spid="600">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00">
                                            <p:txEl>
                                              <p:pRg end="7" st="7"/>
                                            </p:txEl>
                                          </p:spTgt>
                                        </p:tgtEl>
                                        <p:attrNameLst>
                                          <p:attrName>style.visibility</p:attrName>
                                        </p:attrNameLst>
                                      </p:cBhvr>
                                      <p:to>
                                        <p:strVal val="visible"/>
                                      </p:to>
                                    </p:set>
                                    <p:anim calcmode="lin" valueType="num">
                                      <p:cBhvr additive="base">
                                        <p:cTn dur="500"/>
                                        <p:tgtEl>
                                          <p:spTgt spid="600">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00">
                                            <p:txEl>
                                              <p:pRg end="8" st="8"/>
                                            </p:txEl>
                                          </p:spTgt>
                                        </p:tgtEl>
                                        <p:attrNameLst>
                                          <p:attrName>style.visibility</p:attrName>
                                        </p:attrNameLst>
                                      </p:cBhvr>
                                      <p:to>
                                        <p:strVal val="visible"/>
                                      </p:to>
                                    </p:set>
                                    <p:anim calcmode="lin" valueType="num">
                                      <p:cBhvr additive="base">
                                        <p:cTn dur="500"/>
                                        <p:tgtEl>
                                          <p:spTgt spid="600">
                                            <p:txEl>
                                              <p:pRg end="8" st="8"/>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00">
                                            <p:txEl>
                                              <p:pRg end="9" st="9"/>
                                            </p:txEl>
                                          </p:spTgt>
                                        </p:tgtEl>
                                        <p:attrNameLst>
                                          <p:attrName>style.visibility</p:attrName>
                                        </p:attrNameLst>
                                      </p:cBhvr>
                                      <p:to>
                                        <p:strVal val="visible"/>
                                      </p:to>
                                    </p:set>
                                    <p:anim calcmode="lin" valueType="num">
                                      <p:cBhvr additive="base">
                                        <p:cTn dur="500"/>
                                        <p:tgtEl>
                                          <p:spTgt spid="600">
                                            <p:txEl>
                                              <p:pRg end="9" st="9"/>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04"/>
                                        </p:tgtEl>
                                        <p:attrNameLst>
                                          <p:attrName>style.visibility</p:attrName>
                                        </p:attrNameLst>
                                      </p:cBhvr>
                                      <p:to>
                                        <p:strVal val="visible"/>
                                      </p:to>
                                    </p:set>
                                    <p:anim calcmode="lin" valueType="num">
                                      <p:cBhvr additive="base">
                                        <p:cTn dur="500"/>
                                        <p:tgtEl>
                                          <p:spTgt spid="60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5"/>
                                        </p:tgtEl>
                                        <p:attrNameLst>
                                          <p:attrName>style.visibility</p:attrName>
                                        </p:attrNameLst>
                                      </p:cBhvr>
                                      <p:to>
                                        <p:strVal val="visible"/>
                                      </p:to>
                                    </p:set>
                                    <p:animEffect filter="fade" transition="in">
                                      <p:cBhvr>
                                        <p:cTn dur="2000"/>
                                        <p:tgtEl>
                                          <p:spTgt spid="6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sp>
        <p:nvSpPr>
          <p:cNvPr id="610" name="Google Shape;610;p27"/>
          <p:cNvSpPr txBox="1"/>
          <p:nvPr>
            <p:ph idx="2" type="body"/>
          </p:nvPr>
        </p:nvSpPr>
        <p:spPr>
          <a:xfrm>
            <a:off x="179512" y="1628800"/>
            <a:ext cx="8784975" cy="4001799"/>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3B50A7"/>
              </a:buClr>
              <a:buSzPts val="3600"/>
              <a:buNone/>
            </a:pPr>
            <a:r>
              <a:rPr lang="hu-HU" sz="3600">
                <a:solidFill>
                  <a:srgbClr val="3B50A7"/>
                </a:solidFill>
              </a:rPr>
              <a:t>Milyen korlátai vannak jelenleg a pszichoterápiának depresszióban?</a:t>
            </a:r>
            <a:endParaRPr sz="3600">
              <a:solidFill>
                <a:srgbClr val="3B50A7"/>
              </a:solidFill>
            </a:endParaRPr>
          </a:p>
        </p:txBody>
      </p:sp>
      <p:sp>
        <p:nvSpPr>
          <p:cNvPr id="611" name="Google Shape;611;p27"/>
          <p:cNvSpPr txBox="1"/>
          <p:nvPr>
            <p:ph idx="3" type="body"/>
          </p:nvPr>
        </p:nvSpPr>
        <p:spPr>
          <a:xfrm>
            <a:off x="6678216" y="6134735"/>
            <a:ext cx="2465784" cy="720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2"/>
              </a:buClr>
              <a:buSzPts val="900"/>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sp>
        <p:nvSpPr>
          <p:cNvPr id="616" name="Google Shape;616;p28"/>
          <p:cNvSpPr txBox="1"/>
          <p:nvPr>
            <p:ph idx="1" type="body"/>
          </p:nvPr>
        </p:nvSpPr>
        <p:spPr>
          <a:xfrm>
            <a:off x="251520" y="980728"/>
            <a:ext cx="3672408" cy="4124324"/>
          </a:xfrm>
          <a:prstGeom prst="rect">
            <a:avLst/>
          </a:prstGeom>
          <a:noFill/>
          <a:ln>
            <a:noFill/>
          </a:ln>
        </p:spPr>
        <p:txBody>
          <a:bodyPr anchorCtr="0" anchor="t" bIns="45700" lIns="91425" spcFirstLastPara="1" rIns="91425" wrap="square" tIns="45700">
            <a:normAutofit/>
          </a:bodyPr>
          <a:lstStyle/>
          <a:p>
            <a:pPr indent="-171450" lvl="0" marL="171450" rtl="0" algn="l">
              <a:lnSpc>
                <a:spcPct val="90000"/>
              </a:lnSpc>
              <a:spcBef>
                <a:spcPts val="0"/>
              </a:spcBef>
              <a:spcAft>
                <a:spcPts val="0"/>
              </a:spcAft>
              <a:buClr>
                <a:schemeClr val="dk1"/>
              </a:buClr>
              <a:buSzPts val="2400"/>
              <a:buChar char="•"/>
            </a:pPr>
            <a:r>
              <a:rPr lang="hu-HU" sz="2400"/>
              <a:t>Pszichoterápia elérhetősége az EU tagállamok többségében korlátozott, nagyon szűk keresztmetszettel működik</a:t>
            </a:r>
            <a:endParaRPr/>
          </a:p>
          <a:p>
            <a:pPr indent="-19050" lvl="0" marL="171450" rtl="0" algn="l">
              <a:lnSpc>
                <a:spcPct val="90000"/>
              </a:lnSpc>
              <a:spcBef>
                <a:spcPts val="750"/>
              </a:spcBef>
              <a:spcAft>
                <a:spcPts val="0"/>
              </a:spcAft>
              <a:buClr>
                <a:schemeClr val="dk1"/>
              </a:buClr>
              <a:buSzPts val="2400"/>
              <a:buNone/>
            </a:pPr>
            <a:r>
              <a:t/>
            </a:r>
            <a:endParaRPr sz="2400"/>
          </a:p>
          <a:p>
            <a:pPr indent="-171450" lvl="0" marL="171450" rtl="0" algn="l">
              <a:lnSpc>
                <a:spcPct val="90000"/>
              </a:lnSpc>
              <a:spcBef>
                <a:spcPts val="750"/>
              </a:spcBef>
              <a:spcAft>
                <a:spcPts val="0"/>
              </a:spcAft>
              <a:buClr>
                <a:schemeClr val="dk1"/>
              </a:buClr>
              <a:buSzPts val="2400"/>
              <a:buChar char="•"/>
            </a:pPr>
            <a:r>
              <a:rPr lang="hu-HU" sz="2400"/>
              <a:t>Alulfinanszírozottság</a:t>
            </a:r>
            <a:endParaRPr sz="2400"/>
          </a:p>
        </p:txBody>
      </p:sp>
      <p:sp>
        <p:nvSpPr>
          <p:cNvPr id="617" name="Google Shape;617;p28"/>
          <p:cNvSpPr txBox="1"/>
          <p:nvPr>
            <p:ph idx="2" type="body"/>
          </p:nvPr>
        </p:nvSpPr>
        <p:spPr>
          <a:xfrm>
            <a:off x="2462689" y="6134735"/>
            <a:ext cx="4212431" cy="720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2"/>
              </a:buClr>
              <a:buSzPts val="900"/>
              <a:buNone/>
            </a:pPr>
            <a:r>
              <a:t/>
            </a:r>
            <a:endParaRPr/>
          </a:p>
        </p:txBody>
      </p:sp>
      <p:sp>
        <p:nvSpPr>
          <p:cNvPr id="618" name="Google Shape;618;p28"/>
          <p:cNvSpPr txBox="1"/>
          <p:nvPr>
            <p:ph idx="3" type="body"/>
          </p:nvPr>
        </p:nvSpPr>
        <p:spPr>
          <a:xfrm>
            <a:off x="6678216" y="6134735"/>
            <a:ext cx="2465784" cy="720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2"/>
              </a:buClr>
              <a:buSzPts val="900"/>
              <a:buNone/>
            </a:pPr>
            <a:r>
              <a:t/>
            </a:r>
            <a:endParaRPr/>
          </a:p>
        </p:txBody>
      </p:sp>
      <p:sp>
        <p:nvSpPr>
          <p:cNvPr descr="data:image/jpeg;base64,/9j/4AAQSkZJRgABAQAAAQABAAD/2wCEAAkGBwgHBhQIBwgWFhMWFh0bGBgYDRsfIRwhICEgISAdKh0kKCoqJCYqJB4hJz0jJzUsMy41JCIzRDUwNygxLiwBCgoKDg0OGxAQGi8mHyUwLSw2NDI3NDcvLTQ0LTczMDQ0LCw0LCwsNCwwNzcwMzUtLC8yODcyNDcvNCwsNDAsL//AABEIAGgBIAMBEQACEQEDEQH/xAAbAAEAAgMBAQAAAAAAAAAAAAAABAUCBgcDAf/EAEgQAAAEBAIECgcFBgQHAAAAAAABAgMEBQYREhchMVWUExZBU1eRktLT4QcUFSJRYXFUc5PB0SM3UoShwggySMMkNkJFYoGC/8QAGgEBAQEBAQEBAAAAAAAAAAAAAAECAwYEBf/EADwRAQABAgAKBwUGBgMAAAAAAAABAhEDBBITITFBUZHRFRZSU2FxsSKBocHwBQYjMjNyNEJDguHxkrLC/9oADAMBAAIRAxEAPwDuIAAAAAAAAAAAAAAAAAAAAAAAAAAAAAAAAAAAAAAAAAAAAAAAAAAAAAAAAAAAAAAAACkpKbvzqXuREShJGmIebLCR2s24pJHpM9Ni0hGmmmd8RJP5qo3S953UUnkJJOcTBDWO+ElK0qtrsktJkXx5NHxEvpsttF3oc8lRSj2ucwb9Xw4uF4QsNvr+WvkFq9nWlPtanhJKmks+cU3KJihxSCI1JIzuRHy2Ox2+YttF0vpsqKjr6Sy6AiUwE0ZXEstrNLZr0GpJXw3K1z/8SO+sYmZmm9LpTT7VqlmidJRMFoiopokIhkvKSSVY03vdRnqw6NRadBjdVqZqvqibf7c6L1RT4wwhqypuKj0wEPOWlOLthSS9ZmVyK+q/y1hETMzBMxEXe86qeSSJ1LU3mSG1KK5JM9NvjYtRfM9AzExM2WY0XTJdMoKaMm9LolLiSUacSTuVy16eX6kLb6+CX2JYKAAAAAAAAAAAAAAAAAAAAAAAAAAAAAAAAAADQKGqSQy2Wvw0xncO04UZEmaHIttKiu8u2gzIxKZ/Do/bCTHt1ebIptKZf6QXJjNo1tDb0I16s+t1JNmRGs3EpcP3bniQdr6SFo0ZUTrvHC2hatOTMatPG6kKYw0JJno1iFZ9Xfmd4ZyIQZMt+6X7YyK3umtKrHoIzMjvyiU3iMHGqfanTs1298xq8OC1aZrnXqjznRE8PkylkbFzOvicTOWIhxUC6lK4dnC2lV0+6leJWO1yM9J4b8lxJpvRhLbYj5/V+ReMvB31RM/L6sjR84pxPocVJ3HUE+iHwHDnbhUup1mbf+YrKuZqMrW03GsPaqYmnVo93IwMTTNq9em/jzW80MvbUdp/7On+8Zw/5cN+6PmYH+j5T6wznEMwx6NJelloiJLkEZWLUZrbuf10n1jthf4in91nKj9GrylLhJnK5JW0eqoYttlbpNG0t5xKSU0SbYUqVYjsrFdJfEhyptkTHjN+EW+ubrV+eJjdHG83+SR6L1Qy5PELgGjS0cY8aEmg02I1XL3T1F8hqmJjB0RO6fWfRmbZyq3h/wBYbkIoAAAAAAAAAAAAAAAAAAAAAAAAAAAAAAAAAAIapVLVqNS5e0ZnpMzZTp/oA9XYOFeZJl2GQaC1JNsjIvoQDNbDLjPAuNJNFrYTSVrfCwTp1jFuFhmsPBQ6SwkZJsgisR6yL4XAYrgoRbhuLhUGpRWMzbK5l8DPlIBmcMwozUbKbmnCfuFpL4fT5APqodlTRNKZSaStYsJWK2rR8g23GtzuSz56ZnFSyOh1NqIv2UVCG4TZlyoNKkmV+W99RCRExf6mFm0rOmpN7Elvq64k3XFLU444aSLEtZ3Udi1F8C5CGptaIjVDOmZmZ1ytRFAAAAAAAAAAAAAAAAAABBnU0hpLKnJnG34NpOJVk3O30AaLnbR3Ovbt5gGdtHc69u3mAZ20dzr27eYBnbR3Ovbt5gGdtHc69u3mAZ20dzr27eYBnbR3Ovbt5gGdtHc69u3mAZ20dzr27eYBnbR3Ovbt5gGdtHc69u3mAZ20dzr27eYBnbR3Ovbt5gGdtHc69u3mAZ20dzr27eYBnbR3Ovbt5gGdtHc69u3mAZ20dzr27eYBnbR3Ovbt5gGdtHc69u3mAZ20dzr27eYBnbR3Ovbt5gGdtHc69u3mAZ20dzr27eYBnbR3Ovbt5gGdtHc69u3mAZ20dzr27eYBnbR3Ovbt5gGdtHc69u3mAtqX9JdO1TNSlkqW4bhpNXvM2Kxa9NwG5AAAAAADVvSj+72N+5P8gHOIiqH6ToCUrgJfDrN5leM3WDV/lwWtYy/iPXfkHoPsL7KwOP5zOzMZNtVtt98TucsLXNNrKbNqb7Ggd0V3x6Dqrifar4xycc/UZtTfY0Duiu+HVXE+1XxjkZ+ozam+xoHdFd8OquJ9qvjHIz9Rm1N9jQO6K74dVcT7VfGORn6jNqb7Ggd0V3w6q4n2q+McjP1GbU32NA7orvh1VxPtV8Y5GfqM2pvsaB3RXfDqrifar4xyM/UZtTfY0Duiu+HVXE+1XxjkZ+ozam+xoHdFd8OquJ9qvjHIz9Rm1N9jQO6K74dVcT7VfGORn6jNqb7Ggd0V3w6q4n2q+McjP1GbU32NA7orvh1VxPtV8Y5GfqM2pvsaB3RXfDqrifar4xyM/UZtTfY0Duiu+HVXE+1XxjkZ+ozam+xoHdFd8OquJ9qvjHIz9Rm1N9jQO6K74dVcT7VfGORn6jNqb7Ggd0V3w6q4n2q+McjP1GbU32NA7orvh1VxPtV8Y5GfqM2pvsaB3RXfDqrifar4xyM/UZtTfY0Duiu+HVXE+1XxjkZ+ozam+xoHdFd8OquJ9qvjHIz9Rm1N9jQO6K74dVcT7VfGORn6m6+i2rYirps7CzKWQqUoaxFwcMZHfERcpno0j8X7b+xsBiOCprwc1TMzbTbd4RDrgsJNU6XSvZ0D9ib/AAk/oPMux7OgfsTf4Sf0APZ0D9ib/CT+gB7OgfsTf4Sf0APZ0D9ib/CT+gDmjTTbP+IHAy2SS9T1Eki5AHVQAAAAABq3pR/d7G/cn+QDjVb/ALvZH9y7/tj2f3R/rf2/+nz4xsaIPZvmAAAAAAAAAAAAAAAAAAAAAAAAAAAAdT/w/f8AMUR9x/ekeV+9n8PR+75S74DXLuw8G+oAAAAAct/1CfyX5AOpAAAAAADVvSj+72N+5P8AIByyfyGbTv0eyb2TALdwMuYsKb2vwduux9Q9V92ccwGL53O1xTfJtf3uGGpmbWatxCqvYL3YHqumMR72lwzdW44hVXsF7sB0xiPe0mbq3HEKq9gvdgOmMR72kzdW44hVXsF7sB0xiPe0mbq3HEKq9gvdgOmMR72kzdW44hVXsF7sB0xiPe0mbq3HEKq9gvdgOmMR72kzdW44hVXsF7sB0xiPe0mbq3HEKq9gvdgOmMR72kzdW44hVXsF7sB0xiPe0mbq3HEKq9gvdgOmMR72kzdW44hVXsF7sB0xiPe0mbq3HEKq9gvdgOmMR72kzdW44hVXsF7sB0xiPe0mbq3HEKq9gvdgOmMR72kzdW44hVXsF7sB0xiPe0mbq3HEKq9gvdgOmMR72kzdW44hVXsF7sB0xiPe0mbq3HEKq9gvdgOmMR72kzdW44hVXsF7sB0xiPe0mbq3HEKq9gvdgOmMR72kzdW44hVXsF7sB0xiPe0mbq3OiehWnJzJZ4+7NZa40lTNiNSbEZ4iOw8595MexfGMBRTgq4mYnZ5O2BpmJ0uwjxz6AAAAABy3/UJ/JfkA6kAAAAAAKmq5Oc/p1+UpfwG6g04sN7X5bXK4DnUJ6K6rgoZMNB+kJ5DaSslKUOERF8CInNAD1y1rLpJiOpzxADLWsukmI6nPEAMtay6SYjqc8QAy1rLpJiOpzxADLWsukmI6nPEAMtay6SYjqc8QAy1rLpJiOpzxADLWsukmI6nPEAMtay6SYjqc8QAy1rLpJiOpzxADLWsukmI6nPEAMtay6SYjqc8QAy1rLpJiOpzxADLWsukmI6nPEAMtay6SYjqc8QAy1rLpJiOpzxADLWsukmI6nPEAMtay6SYjqc8QAy1rLpJiOpzxADLWsukmI6nPEAMtay6SYjqc8QAy1rLpJiOpzxADLWsukmI6nPEAMtay6SYjqc8QAy1rLpJiOpzxADLWsukmI6nPEAMtay6SYjqc8QAy1rLpJiOpzxAFhR/o4mcjqwqgmtSqil8GaPfaViser3jUer4AOjAAAAAAAAAAAAAAAAAAAA1+d1SiVTZMsblES+4pvhLMNtnZN8OnEtPKJE3v4W+KzFoid9/gyk1UQ0zjzl70C/DvknGTb7SUmpOo1JNKlEZEei17l8BdkzuZvaYjem0/N4efShuaQiFJQ4VyJZER67abGZf1FmLLtmN0zHBYiAAAAAArYScw8VO35QltZOMpQozURWUS8VjTpMzthMjuRcgRpiZ3TYnRMRv0osoqmAm09iJPDNrJyHtiNSSJK9JkeEyMzOxlY7kVjEpnKpyo8vXkVezVkz9auaVK5zDzONiIWHbX/wAO4TalGRYTUaSUZFYzPQRle5FrFjTTlefwJ0TbwieKwWrCg1YTOxai1mJM2i6xF5sqyn7BPwsO/DOociSUaUKQV04CurFYzIrXItBnr+o1bTbwv6c0/lyvG3ryWwgAAAAAAAAAAAAAAAAAAAAAAAAAAAAANGnipyn0iIOQtMKX6ieIn3VpK3C8hpSo73Eov7f9vzWu1qfOr5LGVyecxM+TO6jcYJbTa22m2DWaSJeE1KNaiSZmeEiw2sVtZ30KrRTVvmPS6TebRshocHERrtIyeTwsMbiHydNxsovguE4PSSDX8DxGZpLXh+o1MXqi+ym/p6fNqrRlzHbt68l5KkxkhTGJjWjgYT1bHhTMCeU0ojMjWhJkZpuR6rGWIi+IzVN6JiZ2xa2vTsv6JTHtxMRy8+apUwmWTeXxcrkcVDGuKS247ERZY3cSTNRKbJa8V9eI7WMtQ6UfqZOqLTo8o+TnVP4czrn2dPnMR8XpPJfEQUZEzSZQLzyeFWtEdCR13GEJ0kjgjMiIkWNJlqPToMzHLB1ZMRfR47J07fCXWuMqZiNMbtsaPqU2fuxNRVcqEblZxcO3DNOIb9f4FJm5i/aGX/UdiIi/h0/xCxTMTVeNU28v9s30U2nXEz56vRs1AomTEtchZmjDwbxk2k4wnlJRYjJCl/EjMyK+m1huZvTEzr/z9XT+adyHVEW3TtWMz107NrhnmnNOs0Fwrf8A7sSyHLKyYrtuv74m3zbycrJ8Jt7p5WVEHCLpliVzmNVZRpcREn83y4XEZ/Jabf8A0OlVsFVNGzJt76Y5XYj8SnL25V/+U25MoZtpugGnJkuIJca/wqm4cyJx03TNfBXuWjDoM7l7paxKqciaMHOm3CZteb+/SsVZWXXG30vaPfa0IkjQcurNULBSp2EYdgnF8E5E4jUaTIiWaCUokGWktZ3IZr/SwkTsi/ktMfiYOY32Q5RKICYqp96NYxKVDruZrVpwJSpOo+QzMx3q0YeqY3X9GNeBtPat7pynXxyaAAAAAAAAAAAAAAAAAAAAAAAAAAAAAEL2ZDe2PauE+F4Lgr4tGHFi1fXlCNF/G3wJ028PmmiTF4sKFVISZUibkymFcG0d2z4QyWhRaSUlZaSMr6yFnTMTuN/jpfYOkpPDQj0OtlTvDlhdU88pxa0lqSa1GZ2K+guQSYiackjROUisUJJWnG3nDecW0pKmluxjjhowmR2SajPCR2K5FrGoqm99v+LJkxa2xlGUPJYuJcdWl1KXVYnWkRbiWnD5TU2kySd+W5aRKdDUzMpc4piWTZ5EQ6lbbjZYUuMvraWSf4MSDI8PyDbM7/imyyZJ5TBSaCKDl7WFNzM7mZmoz1qNR6VKM9JmesW+qNyW2vGoZBL6jgPUZq0akEolWJRlpL5l1W5RI0VRVtibrsmN7OfySBqCVLlkzaxNLtciO2o7lp5BJiJ1rTOTqYTeQS+by9EFFtmSWzSps0OGhSDTqNKk2MjLVoFnTVlbUpjJpydiHA0dKIGNKOaS4b2BSFOLiFrUtKrXJSlGZna2i+rTbWJMXiadkxYibTE7n1ykJUuAhoNHCIKF0MqRELStJWsZYiMjMjIiuR67DeVOXl7Ut7M07PrmvxlQAAAAAAAAAAAAAAAAAAAAAAAAAAAAAAAAAAAAAAAAAAAAAAAAAAAAAAAAAAAAAAf/2Q==" id="619" name="Google Shape;619;p28"/>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Montserrat"/>
              <a:ea typeface="Montserrat"/>
              <a:cs typeface="Montserrat"/>
              <a:sym typeface="Montserrat"/>
            </a:endParaRPr>
          </a:p>
        </p:txBody>
      </p:sp>
      <p:sp>
        <p:nvSpPr>
          <p:cNvPr descr="data:image/jpeg;base64,/9j/4AAQSkZJRgABAQAAAQABAAD/2wCEAAkGBwgHBhQIBwgWFhMWFh0bGBgYDRsfIRwhICEgISAdKh0kKCoqJCYqJB4hJz0jJzUsMy41JCIzRDUwNygxLiwBCgoKDg0OGxAQGi8mHyUwLSw2NDI3NDcvLTQ0LTczMDQ0LCw0LCwsNCwwNzcwMzUtLC8yODcyNDcvNCwsNDAsL//AABEIAGgBIAMBEQACEQEDEQH/xAAbAAEAAgMBAQAAAAAAAAAAAAAABAUCBgcDAf/EAEgQAAAEBAIECgcFBgQHAAAAAAABAgMEBQYREhchMVWUExZBU1eRktLT4QcUFSJRYXFUc5PB0SM3UoShwggySMMkNkJFYoGC/8QAGgEBAQEBAQEBAAAAAAAAAAAAAAECAwYEBf/EADwRAQABAgAKBwUGBgMAAAAAAAABAhEDBBITITFBUZHRFRZSU2FxsSKBocHwBQYjMjNyNEJDguHxkrLC/9oADAMBAAIRAxEAPwDuIAAAAAAAAAAAAAAAAAAAAAAAAAAAAAAAAAAAAAAAAAAAAAAAAAAAAAAAAAAAAAAAACkpKbvzqXuREShJGmIebLCR2s24pJHpM9Ni0hGmmmd8RJP5qo3S953UUnkJJOcTBDWO+ElK0qtrsktJkXx5NHxEvpsttF3oc8lRSj2ucwb9Xw4uF4QsNvr+WvkFq9nWlPtanhJKmks+cU3KJihxSCI1JIzuRHy2Ox2+YttF0vpsqKjr6Sy6AiUwE0ZXEstrNLZr0GpJXw3K1z/8SO+sYmZmm9LpTT7VqlmidJRMFoiopokIhkvKSSVY03vdRnqw6NRadBjdVqZqvqibf7c6L1RT4wwhqypuKj0wEPOWlOLthSS9ZmVyK+q/y1hETMzBMxEXe86qeSSJ1LU3mSG1KK5JM9NvjYtRfM9AzExM2WY0XTJdMoKaMm9LolLiSUacSTuVy16eX6kLb6+CX2JYKAAAAAAAAAAAAAAAAAAAAAAAAAAAAAAAAAADQKGqSQy2Wvw0xncO04UZEmaHIttKiu8u2gzIxKZ/Do/bCTHt1ebIptKZf6QXJjNo1tDb0I16s+t1JNmRGs3EpcP3bniQdr6SFo0ZUTrvHC2hatOTMatPG6kKYw0JJno1iFZ9Xfmd4ZyIQZMt+6X7YyK3umtKrHoIzMjvyiU3iMHGqfanTs1298xq8OC1aZrnXqjznRE8PkylkbFzOvicTOWIhxUC6lK4dnC2lV0+6leJWO1yM9J4b8lxJpvRhLbYj5/V+ReMvB31RM/L6sjR84pxPocVJ3HUE+iHwHDnbhUup1mbf+YrKuZqMrW03GsPaqYmnVo93IwMTTNq9em/jzW80MvbUdp/7On+8Zw/5cN+6PmYH+j5T6wznEMwx6NJelloiJLkEZWLUZrbuf10n1jthf4in91nKj9GrylLhJnK5JW0eqoYttlbpNG0t5xKSU0SbYUqVYjsrFdJfEhyptkTHjN+EW+ubrV+eJjdHG83+SR6L1Qy5PELgGjS0cY8aEmg02I1XL3T1F8hqmJjB0RO6fWfRmbZyq3h/wBYbkIoAAAAAAAAAAAAAAAAAAAAAAAAAAAAAAAAAAIapVLVqNS5e0ZnpMzZTp/oA9XYOFeZJl2GQaC1JNsjIvoQDNbDLjPAuNJNFrYTSVrfCwTp1jFuFhmsPBQ6SwkZJsgisR6yL4XAYrgoRbhuLhUGpRWMzbK5l8DPlIBmcMwozUbKbmnCfuFpL4fT5APqodlTRNKZSaStYsJWK2rR8g23GtzuSz56ZnFSyOh1NqIv2UVCG4TZlyoNKkmV+W99RCRExf6mFm0rOmpN7Elvq64k3XFLU444aSLEtZ3Udi1F8C5CGptaIjVDOmZmZ1ytRFAAAAAAAAAAAAAAAAAABBnU0hpLKnJnG34NpOJVk3O30AaLnbR3Ovbt5gGdtHc69u3mAZ20dzr27eYBnbR3Ovbt5gGdtHc69u3mAZ20dzr27eYBnbR3Ovbt5gGdtHc69u3mAZ20dzr27eYBnbR3Ovbt5gGdtHc69u3mAZ20dzr27eYBnbR3Ovbt5gGdtHc69u3mAZ20dzr27eYBnbR3Ovbt5gGdtHc69u3mAZ20dzr27eYBnbR3Ovbt5gGdtHc69u3mAZ20dzr27eYBnbR3Ovbt5gGdtHc69u3mAZ20dzr27eYBnbR3Ovbt5gGdtHc69u3mAZ20dzr27eYBnbR3Ovbt5gGdtHc69u3mAtqX9JdO1TNSlkqW4bhpNXvM2Kxa9NwG5AAAAAADVvSj+72N+5P8gHOIiqH6ToCUrgJfDrN5leM3WDV/lwWtYy/iPXfkHoPsL7KwOP5zOzMZNtVtt98TucsLXNNrKbNqb7Ggd0V3x6Dqrifar4xycc/UZtTfY0Duiu+HVXE+1XxjkZ+ozam+xoHdFd8OquJ9qvjHIz9Rm1N9jQO6K74dVcT7VfGORn6jNqb7Ggd0V3w6q4n2q+McjP1GbU32NA7orvh1VxPtV8Y5GfqM2pvsaB3RXfDqrifar4xyM/UZtTfY0Duiu+HVXE+1XxjkZ+ozam+xoHdFd8OquJ9qvjHIz9Rm1N9jQO6K74dVcT7VfGORn6jNqb7Ggd0V3w6q4n2q+McjP1GbU32NA7orvh1VxPtV8Y5GfqM2pvsaB3RXfDqrifar4xyM/UZtTfY0Duiu+HVXE+1XxjkZ+ozam+xoHdFd8OquJ9qvjHIz9Rm1N9jQO6K74dVcT7VfGORn6jNqb7Ggd0V3w6q4n2q+McjP1GbU32NA7orvh1VxPtV8Y5GfqM2pvsaB3RXfDqrifar4xyM/UZtTfY0Duiu+HVXE+1XxjkZ+ozam+xoHdFd8OquJ9qvjHIz9Rm1N9jQO6K74dVcT7VfGORn6m6+i2rYirps7CzKWQqUoaxFwcMZHfERcpno0j8X7b+xsBiOCprwc1TMzbTbd4RDrgsJNU6XSvZ0D9ib/AAk/oPMux7OgfsTf4Sf0APZ0D9ib/CT+gB7OgfsTf4Sf0APZ0D9ib/CT+gDmjTTbP+IHAy2SS9T1Eki5AHVQAAAAABq3pR/d7G/cn+QDjVb/ALvZH9y7/tj2f3R/rf2/+nz4xsaIPZvmAAAAAAAAAAAAAAAAAAAAAAAAAAAAdT/w/f8AMUR9x/ekeV+9n8PR+75S74DXLuw8G+oAAAAAct/1CfyX5AOpAAAAAADVvSj+72N+5P8AIByyfyGbTv0eyb2TALdwMuYsKb2vwduux9Q9V92ccwGL53O1xTfJtf3uGGpmbWatxCqvYL3YHqumMR72lwzdW44hVXsF7sB0xiPe0mbq3HEKq9gvdgOmMR72kzdW44hVXsF7sB0xiPe0mbq3HEKq9gvdgOmMR72kzdW44hVXsF7sB0xiPe0mbq3HEKq9gvdgOmMR72kzdW44hVXsF7sB0xiPe0mbq3HEKq9gvdgOmMR72kzdW44hVXsF7sB0xiPe0mbq3HEKq9gvdgOmMR72kzdW44hVXsF7sB0xiPe0mbq3HEKq9gvdgOmMR72kzdW44hVXsF7sB0xiPe0mbq3HEKq9gvdgOmMR72kzdW44hVXsF7sB0xiPe0mbq3HEKq9gvdgOmMR72kzdW44hVXsF7sB0xiPe0mbq3HEKq9gvdgOmMR72kzdW44hVXsF7sB0xiPe0mbq3HEKq9gvdgOmMR72kzdW44hVXsF7sB0xiPe0mbq3OiehWnJzJZ4+7NZa40lTNiNSbEZ4iOw8595MexfGMBRTgq4mYnZ5O2BpmJ0uwjxz6AAAAABy3/UJ/JfkA6kAAAAAAKmq5Oc/p1+UpfwG6g04sN7X5bXK4DnUJ6K6rgoZMNB+kJ5DaSslKUOERF8CInNAD1y1rLpJiOpzxADLWsukmI6nPEAMtay6SYjqc8QAy1rLpJiOpzxADLWsukmI6nPEAMtay6SYjqc8QAy1rLpJiOpzxADLWsukmI6nPEAMtay6SYjqc8QAy1rLpJiOpzxADLWsukmI6nPEAMtay6SYjqc8QAy1rLpJiOpzxADLWsukmI6nPEAMtay6SYjqc8QAy1rLpJiOpzxADLWsukmI6nPEAMtay6SYjqc8QAy1rLpJiOpzxADLWsukmI6nPEAMtay6SYjqc8QAy1rLpJiOpzxADLWsukmI6nPEAMtay6SYjqc8QAy1rLpJiOpzxADLWsukmI6nPEAMtay6SYjqc8QAy1rLpJiOpzxAFhR/o4mcjqwqgmtSqil8GaPfaViser3jUer4AOjAAAAAAAAAAAAAAAAAAAA1+d1SiVTZMsblES+4pvhLMNtnZN8OnEtPKJE3v4W+KzFoid9/gyk1UQ0zjzl70C/DvknGTb7SUmpOo1JNKlEZEei17l8BdkzuZvaYjem0/N4efShuaQiFJQ4VyJZER67abGZf1FmLLtmN0zHBYiAAAAAArYScw8VO35QltZOMpQozURWUS8VjTpMzthMjuRcgRpiZ3TYnRMRv0osoqmAm09iJPDNrJyHtiNSSJK9JkeEyMzOxlY7kVjEpnKpyo8vXkVezVkz9auaVK5zDzONiIWHbX/wAO4TalGRYTUaSUZFYzPQRle5FrFjTTlefwJ0TbwieKwWrCg1YTOxai1mJM2i6xF5sqyn7BPwsO/DOociSUaUKQV04CurFYzIrXItBnr+o1bTbwv6c0/lyvG3ryWwgAAAAAAAAAAAAAAAAAAAAAAAAAAAAANGnipyn0iIOQtMKX6ieIn3VpK3C8hpSo73Eov7f9vzWu1qfOr5LGVyecxM+TO6jcYJbTa22m2DWaSJeE1KNaiSZmeEiw2sVtZ30KrRTVvmPS6TebRshocHERrtIyeTwsMbiHydNxsovguE4PSSDX8DxGZpLXh+o1MXqi+ym/p6fNqrRlzHbt68l5KkxkhTGJjWjgYT1bHhTMCeU0ojMjWhJkZpuR6rGWIi+IzVN6JiZ2xa2vTsv6JTHtxMRy8+apUwmWTeXxcrkcVDGuKS247ERZY3cSTNRKbJa8V9eI7WMtQ6UfqZOqLTo8o+TnVP4czrn2dPnMR8XpPJfEQUZEzSZQLzyeFWtEdCR13GEJ0kjgjMiIkWNJlqPToMzHLB1ZMRfR47J07fCXWuMqZiNMbtsaPqU2fuxNRVcqEblZxcO3DNOIb9f4FJm5i/aGX/UdiIi/h0/xCxTMTVeNU28v9s30U2nXEz56vRs1AomTEtchZmjDwbxk2k4wnlJRYjJCl/EjMyK+m1huZvTEzr/z9XT+adyHVEW3TtWMz107NrhnmnNOs0Fwrf8A7sSyHLKyYrtuv74m3zbycrJ8Jt7p5WVEHCLpliVzmNVZRpcREn83y4XEZ/Jabf8A0OlVsFVNGzJt76Y5XYj8SnL25V/+U25MoZtpugGnJkuIJca/wqm4cyJx03TNfBXuWjDoM7l7paxKqciaMHOm3CZteb+/SsVZWXXG30vaPfa0IkjQcurNULBSp2EYdgnF8E5E4jUaTIiWaCUokGWktZ3IZr/SwkTsi/ktMfiYOY32Q5RKICYqp96NYxKVDruZrVpwJSpOo+QzMx3q0YeqY3X9GNeBtPat7pynXxyaAAAAAAAAAAAAAAAAAAAAAAAAAAAAAEL2ZDe2PauE+F4Lgr4tGHFi1fXlCNF/G3wJ028PmmiTF4sKFVISZUibkymFcG0d2z4QyWhRaSUlZaSMr6yFnTMTuN/jpfYOkpPDQj0OtlTvDlhdU88pxa0lqSa1GZ2K+guQSYiackjROUisUJJWnG3nDecW0pKmluxjjhowmR2SajPCR2K5FrGoqm99v+LJkxa2xlGUPJYuJcdWl1KXVYnWkRbiWnD5TU2kySd+W5aRKdDUzMpc4piWTZ5EQ6lbbjZYUuMvraWSf4MSDI8PyDbM7/imyyZJ5TBSaCKDl7WFNzM7mZmoz1qNR6VKM9JmesW+qNyW2vGoZBL6jgPUZq0akEolWJRlpL5l1W5RI0VRVtibrsmN7OfySBqCVLlkzaxNLtciO2o7lp5BJiJ1rTOTqYTeQS+by9EFFtmSWzSps0OGhSDTqNKk2MjLVoFnTVlbUpjJpydiHA0dKIGNKOaS4b2BSFOLiFrUtKrXJSlGZna2i+rTbWJMXiadkxYibTE7n1ykJUuAhoNHCIKF0MqRELStJWsZYiMjMjIiuR67DeVOXl7Ut7M07PrmvxlQAAAAAAAAAAAAAAAAAAAAAAAAAAAAAAAAAAAAAAAAAAAAAAAAAAAAAAAAAAAAAAf/2Q==" id="620" name="Google Shape;620;p28"/>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Montserrat"/>
              <a:ea typeface="Montserrat"/>
              <a:cs typeface="Montserrat"/>
              <a:sym typeface="Montserrat"/>
            </a:endParaRPr>
          </a:p>
        </p:txBody>
      </p:sp>
      <p:pic>
        <p:nvPicPr>
          <p:cNvPr descr="Image result for wait list funny" id="621" name="Google Shape;621;p28"/>
          <p:cNvPicPr preferRelativeResize="0"/>
          <p:nvPr/>
        </p:nvPicPr>
        <p:blipFill rotWithShape="1">
          <a:blip r:embed="rId3">
            <a:alphaModFix/>
          </a:blip>
          <a:srcRect b="9201" l="0" r="0" t="0"/>
          <a:stretch/>
        </p:blipFill>
        <p:spPr>
          <a:xfrm>
            <a:off x="4095750" y="1700808"/>
            <a:ext cx="5048250" cy="3312368"/>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sp>
        <p:nvSpPr>
          <p:cNvPr id="626" name="Google Shape;626;p29"/>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Montserrat"/>
              <a:buNone/>
            </a:pPr>
            <a:r>
              <a:rPr lang="hu-HU" sz="4400"/>
              <a:t>Megoldások????</a:t>
            </a:r>
            <a:endParaRPr sz="4400"/>
          </a:p>
        </p:txBody>
      </p:sp>
      <p:sp>
        <p:nvSpPr>
          <p:cNvPr id="627" name="Google Shape;627;p29"/>
          <p:cNvSpPr txBox="1"/>
          <p:nvPr>
            <p:ph idx="2" type="body"/>
          </p:nvPr>
        </p:nvSpPr>
        <p:spPr>
          <a:xfrm>
            <a:off x="2462689" y="6134735"/>
            <a:ext cx="4212431" cy="720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2"/>
              </a:buClr>
              <a:buSzPts val="900"/>
              <a:buNone/>
            </a:pPr>
            <a:r>
              <a:t/>
            </a:r>
            <a:endParaRPr/>
          </a:p>
        </p:txBody>
      </p:sp>
      <p:sp>
        <p:nvSpPr>
          <p:cNvPr id="628" name="Google Shape;628;p29"/>
          <p:cNvSpPr txBox="1"/>
          <p:nvPr>
            <p:ph idx="3" type="body"/>
          </p:nvPr>
        </p:nvSpPr>
        <p:spPr>
          <a:xfrm>
            <a:off x="6678216" y="6134735"/>
            <a:ext cx="2465784" cy="720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2"/>
              </a:buClr>
              <a:buSzPts val="9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3"/>
          <p:cNvSpPr txBox="1"/>
          <p:nvPr>
            <p:ph type="title"/>
          </p:nvPr>
        </p:nvSpPr>
        <p:spPr>
          <a:xfrm>
            <a:off x="736661" y="97478"/>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0000"/>
              </a:buClr>
              <a:buSzPts val="3200"/>
              <a:buFont typeface="Montserrat"/>
              <a:buNone/>
            </a:pPr>
            <a:r>
              <a:rPr lang="hu-HU" sz="3200">
                <a:solidFill>
                  <a:srgbClr val="FF0000"/>
                </a:solidFill>
              </a:rPr>
              <a:t>A helyzet, amit senki sem látott előre…</a:t>
            </a:r>
            <a:endParaRPr sz="3200">
              <a:solidFill>
                <a:srgbClr val="FF0000"/>
              </a:solidFill>
            </a:endParaRPr>
          </a:p>
        </p:txBody>
      </p:sp>
      <p:sp>
        <p:nvSpPr>
          <p:cNvPr id="316" name="Google Shape;316;p3"/>
          <p:cNvSpPr txBox="1"/>
          <p:nvPr>
            <p:ph idx="2" type="body"/>
          </p:nvPr>
        </p:nvSpPr>
        <p:spPr>
          <a:xfrm>
            <a:off x="395536" y="1196753"/>
            <a:ext cx="8568951" cy="4948168"/>
          </a:xfrm>
          <a:prstGeom prst="rect">
            <a:avLst/>
          </a:prstGeom>
          <a:noFill/>
          <a:ln>
            <a:noFill/>
          </a:ln>
        </p:spPr>
        <p:txBody>
          <a:bodyPr anchorCtr="0" anchor="ctr" bIns="45700" lIns="91425" spcFirstLastPara="1" rIns="91425" wrap="square" tIns="45700">
            <a:normAutofit fontScale="62500" lnSpcReduction="20000"/>
          </a:bodyPr>
          <a:lstStyle/>
          <a:p>
            <a:pPr indent="0" lvl="0" marL="0" rtl="0" algn="ctr">
              <a:lnSpc>
                <a:spcPct val="90000"/>
              </a:lnSpc>
              <a:spcBef>
                <a:spcPts val="0"/>
              </a:spcBef>
              <a:spcAft>
                <a:spcPts val="0"/>
              </a:spcAft>
              <a:buClr>
                <a:schemeClr val="lt2"/>
              </a:buClr>
              <a:buSzPct val="100000"/>
              <a:buNone/>
            </a:pPr>
            <a:r>
              <a:t/>
            </a:r>
            <a:endParaRPr>
              <a:solidFill>
                <a:srgbClr val="FF0000"/>
              </a:solidFill>
            </a:endParaRPr>
          </a:p>
          <a:p>
            <a:pPr indent="-571500" lvl="0" marL="571500" rtl="0" algn="l">
              <a:lnSpc>
                <a:spcPct val="90000"/>
              </a:lnSpc>
              <a:spcBef>
                <a:spcPts val="0"/>
              </a:spcBef>
              <a:spcAft>
                <a:spcPts val="0"/>
              </a:spcAft>
              <a:buClr>
                <a:schemeClr val="dk1"/>
              </a:buClr>
              <a:buSzPct val="100000"/>
              <a:buFont typeface="Arial"/>
              <a:buChar char="•"/>
            </a:pPr>
            <a:r>
              <a:rPr lang="hu-HU" sz="4400">
                <a:solidFill>
                  <a:schemeClr val="dk1"/>
                </a:solidFill>
              </a:rPr>
              <a:t>Depresszió: 1990 és 2013 között a 53.4%-emelkedés a gyakoriságban </a:t>
            </a:r>
            <a:endParaRPr/>
          </a:p>
          <a:p>
            <a:pPr indent="-396875" lvl="0" marL="571500" rtl="0" algn="l">
              <a:lnSpc>
                <a:spcPct val="90000"/>
              </a:lnSpc>
              <a:spcBef>
                <a:spcPts val="0"/>
              </a:spcBef>
              <a:spcAft>
                <a:spcPts val="0"/>
              </a:spcAft>
              <a:buClr>
                <a:schemeClr val="lt2"/>
              </a:buClr>
              <a:buSzPct val="100000"/>
              <a:buFont typeface="Arial"/>
              <a:buNone/>
            </a:pPr>
            <a:r>
              <a:t/>
            </a:r>
            <a:endParaRPr sz="4400">
              <a:solidFill>
                <a:schemeClr val="dk1"/>
              </a:solidFill>
            </a:endParaRPr>
          </a:p>
          <a:p>
            <a:pPr indent="-571500" lvl="0" marL="571500" rtl="0" algn="l">
              <a:lnSpc>
                <a:spcPct val="90000"/>
              </a:lnSpc>
              <a:spcBef>
                <a:spcPts val="0"/>
              </a:spcBef>
              <a:spcAft>
                <a:spcPts val="0"/>
              </a:spcAft>
              <a:buClr>
                <a:schemeClr val="dk1"/>
              </a:buClr>
              <a:buSzPct val="100000"/>
              <a:buFont typeface="Arial"/>
              <a:buChar char="•"/>
            </a:pPr>
            <a:r>
              <a:rPr lang="hu-HU" sz="4400">
                <a:solidFill>
                  <a:schemeClr val="dk1"/>
                </a:solidFill>
              </a:rPr>
              <a:t>A depresszió a tartós munkaképesség-csökkenés második leggyakoribb oka a szívbetegségek után</a:t>
            </a:r>
            <a:endParaRPr sz="4400">
              <a:solidFill>
                <a:schemeClr val="dk1"/>
              </a:solidFill>
            </a:endParaRPr>
          </a:p>
          <a:p>
            <a:pPr indent="-396875" lvl="0" marL="571500" rtl="0" algn="l">
              <a:lnSpc>
                <a:spcPct val="90000"/>
              </a:lnSpc>
              <a:spcBef>
                <a:spcPts val="0"/>
              </a:spcBef>
              <a:spcAft>
                <a:spcPts val="0"/>
              </a:spcAft>
              <a:buClr>
                <a:schemeClr val="lt2"/>
              </a:buClr>
              <a:buSzPct val="100000"/>
              <a:buFont typeface="Arial"/>
              <a:buNone/>
            </a:pPr>
            <a:r>
              <a:t/>
            </a:r>
            <a:endParaRPr sz="4400">
              <a:solidFill>
                <a:schemeClr val="dk1"/>
              </a:solidFill>
            </a:endParaRPr>
          </a:p>
          <a:p>
            <a:pPr indent="-571500" lvl="0" marL="571500" rtl="0" algn="l">
              <a:lnSpc>
                <a:spcPct val="90000"/>
              </a:lnSpc>
              <a:spcBef>
                <a:spcPts val="0"/>
              </a:spcBef>
              <a:spcAft>
                <a:spcPts val="0"/>
              </a:spcAft>
              <a:buClr>
                <a:schemeClr val="dk1"/>
              </a:buClr>
              <a:buSzPct val="100000"/>
              <a:buFont typeface="Arial"/>
              <a:buChar char="•"/>
            </a:pPr>
            <a:r>
              <a:rPr lang="hu-HU" sz="4400">
                <a:solidFill>
                  <a:schemeClr val="dk1"/>
                </a:solidFill>
              </a:rPr>
              <a:t>A depresszió gazdasági terhei a GDP 1%-át emésztik fel Európában</a:t>
            </a:r>
            <a:endParaRPr/>
          </a:p>
          <a:p>
            <a:pPr indent="-396875" lvl="0" marL="571500" rtl="0" algn="l">
              <a:lnSpc>
                <a:spcPct val="90000"/>
              </a:lnSpc>
              <a:spcBef>
                <a:spcPts val="0"/>
              </a:spcBef>
              <a:spcAft>
                <a:spcPts val="0"/>
              </a:spcAft>
              <a:buClr>
                <a:schemeClr val="lt2"/>
              </a:buClr>
              <a:buSzPct val="100000"/>
              <a:buFont typeface="Arial"/>
              <a:buNone/>
            </a:pPr>
            <a:r>
              <a:t/>
            </a:r>
            <a:endParaRPr sz="4400">
              <a:solidFill>
                <a:schemeClr val="dk1"/>
              </a:solidFill>
            </a:endParaRPr>
          </a:p>
          <a:p>
            <a:pPr indent="-571500" lvl="0" marL="571500" rtl="0" algn="l">
              <a:lnSpc>
                <a:spcPct val="90000"/>
              </a:lnSpc>
              <a:spcBef>
                <a:spcPts val="0"/>
              </a:spcBef>
              <a:spcAft>
                <a:spcPts val="0"/>
              </a:spcAft>
              <a:buClr>
                <a:schemeClr val="dk1"/>
              </a:buClr>
              <a:buSzPct val="100000"/>
              <a:buFont typeface="Arial"/>
              <a:buChar char="•"/>
            </a:pPr>
            <a:r>
              <a:rPr lang="hu-HU" sz="4400">
                <a:solidFill>
                  <a:schemeClr val="dk1"/>
                </a:solidFill>
              </a:rPr>
              <a:t>A költségek legnagyobb hányada (65-85%, kb.76 md EUR) indirekt költség: a teljesítmény csökkenése, táppénzben töltött napok száma, ill. a depresszió hatása más betegségek megbetegedési és halálozási arányaira</a:t>
            </a:r>
            <a:endParaRPr sz="4400"/>
          </a:p>
        </p:txBody>
      </p:sp>
      <p:sp>
        <p:nvSpPr>
          <p:cNvPr id="317" name="Google Shape;317;p3"/>
          <p:cNvSpPr txBox="1"/>
          <p:nvPr>
            <p:ph idx="3" type="body"/>
          </p:nvPr>
        </p:nvSpPr>
        <p:spPr>
          <a:xfrm>
            <a:off x="6678216" y="6134735"/>
            <a:ext cx="2465784" cy="720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2"/>
              </a:buClr>
              <a:buSzPts val="900"/>
              <a:buNone/>
            </a:pPr>
            <a:r>
              <a:t/>
            </a:r>
            <a:endParaRPr/>
          </a:p>
        </p:txBody>
      </p:sp>
      <p:sp>
        <p:nvSpPr>
          <p:cNvPr id="318" name="Google Shape;318;p3"/>
          <p:cNvSpPr txBox="1"/>
          <p:nvPr/>
        </p:nvSpPr>
        <p:spPr>
          <a:xfrm>
            <a:off x="736661" y="5589240"/>
            <a:ext cx="352839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Montserrat"/>
              <a:ea typeface="Montserrat"/>
              <a:cs typeface="Montserrat"/>
              <a:sym typeface="Montserrat"/>
            </a:endParaRPr>
          </a:p>
        </p:txBody>
      </p:sp>
      <p:sp>
        <p:nvSpPr>
          <p:cNvPr id="319" name="Google Shape;319;p3"/>
          <p:cNvSpPr/>
          <p:nvPr/>
        </p:nvSpPr>
        <p:spPr>
          <a:xfrm>
            <a:off x="2500857" y="6144921"/>
            <a:ext cx="3789802" cy="738664"/>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lt2"/>
              </a:buClr>
              <a:buSzPts val="1400"/>
              <a:buFont typeface="Calibri"/>
              <a:buNone/>
            </a:pPr>
            <a:r>
              <a:rPr b="0" i="0" lang="hu-HU" sz="1400" u="none" cap="none" strike="noStrike">
                <a:solidFill>
                  <a:schemeClr val="lt2"/>
                </a:solidFill>
                <a:latin typeface="Calibri"/>
                <a:ea typeface="Calibri"/>
                <a:cs typeface="Calibri"/>
                <a:sym typeface="Calibri"/>
              </a:rPr>
              <a:t>Global Burden of Disease Study 2013  The Lancet. Available online: June 7</a:t>
            </a:r>
            <a:r>
              <a:rPr b="0" baseline="30000" i="0" lang="hu-HU" sz="1400" u="none" cap="none" strike="noStrike">
                <a:solidFill>
                  <a:schemeClr val="lt2"/>
                </a:solidFill>
                <a:latin typeface="Calibri"/>
                <a:ea typeface="Calibri"/>
                <a:cs typeface="Calibri"/>
                <a:sym typeface="Calibri"/>
              </a:rPr>
              <a:t>th</a:t>
            </a:r>
            <a:r>
              <a:rPr b="0" i="0" lang="hu-HU" sz="1400" u="none" cap="none" strike="noStrike">
                <a:solidFill>
                  <a:schemeClr val="lt2"/>
                </a:solidFill>
                <a:latin typeface="Calibri"/>
                <a:ea typeface="Calibri"/>
                <a:cs typeface="Calibri"/>
                <a:sym typeface="Calibri"/>
              </a:rPr>
              <a:t>, 2015 </a:t>
            </a:r>
            <a:r>
              <a:rPr b="0" i="0" lang="hu-HU" sz="1400" u="sng" cap="none" strike="noStrike">
                <a:solidFill>
                  <a:schemeClr val="lt2"/>
                </a:solidFill>
                <a:latin typeface="Calibri"/>
                <a:ea typeface="Calibri"/>
                <a:cs typeface="Calibri"/>
                <a:sym typeface="Calibri"/>
                <a:hlinkClick r:id="rId3">
                  <a:extLst>
                    <a:ext uri="{A12FA001-AC4F-418D-AE19-62706E023703}">
                      <ahyp:hlinkClr val="tx"/>
                    </a:ext>
                  </a:extLst>
                </a:hlinkClick>
              </a:rPr>
              <a:t>doi:10.1016/S0140-6736(15)60692-4</a:t>
            </a:r>
            <a:endParaRPr b="0" i="0" sz="1400" u="none" cap="none" strike="noStrike">
              <a:solidFill>
                <a:schemeClr val="lt2"/>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sp>
        <p:nvSpPr>
          <p:cNvPr id="633" name="Google Shape;633;p30"/>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Montserrat"/>
              <a:buNone/>
            </a:pPr>
            <a:r>
              <a:rPr lang="hu-HU"/>
              <a:t>Gyógyszeres kezelés – hogyan álljunk hozzá?</a:t>
            </a:r>
            <a:endParaRPr/>
          </a:p>
        </p:txBody>
      </p:sp>
      <p:sp>
        <p:nvSpPr>
          <p:cNvPr id="634" name="Google Shape;634;p30"/>
          <p:cNvSpPr txBox="1"/>
          <p:nvPr>
            <p:ph idx="1" type="body"/>
          </p:nvPr>
        </p:nvSpPr>
        <p:spPr>
          <a:xfrm>
            <a:off x="628650" y="1825626"/>
            <a:ext cx="7886700" cy="4124324"/>
          </a:xfrm>
          <a:prstGeom prst="rect">
            <a:avLst/>
          </a:prstGeom>
          <a:noFill/>
          <a:ln>
            <a:noFill/>
          </a:ln>
        </p:spPr>
        <p:txBody>
          <a:bodyPr anchorCtr="0" anchor="t" bIns="45700" lIns="91425" spcFirstLastPara="1" rIns="91425" wrap="square" tIns="45700">
            <a:normAutofit fontScale="92500" lnSpcReduction="10000"/>
          </a:bodyPr>
          <a:lstStyle/>
          <a:p>
            <a:pPr indent="-171450" lvl="0" marL="171450" rtl="0" algn="l">
              <a:lnSpc>
                <a:spcPct val="90000"/>
              </a:lnSpc>
              <a:spcBef>
                <a:spcPts val="0"/>
              </a:spcBef>
              <a:spcAft>
                <a:spcPts val="0"/>
              </a:spcAft>
              <a:buClr>
                <a:schemeClr val="dk1"/>
              </a:buClr>
              <a:buSzPct val="100000"/>
              <a:buChar char="•"/>
            </a:pPr>
            <a:r>
              <a:rPr lang="hu-HU" sz="2400"/>
              <a:t>Türelem</a:t>
            </a:r>
            <a:endParaRPr/>
          </a:p>
          <a:p>
            <a:pPr indent="-30479" lvl="0" marL="171450" rtl="0" algn="l">
              <a:lnSpc>
                <a:spcPct val="90000"/>
              </a:lnSpc>
              <a:spcBef>
                <a:spcPts val="750"/>
              </a:spcBef>
              <a:spcAft>
                <a:spcPts val="0"/>
              </a:spcAft>
              <a:buClr>
                <a:schemeClr val="dk1"/>
              </a:buClr>
              <a:buSzPct val="100000"/>
              <a:buNone/>
            </a:pPr>
            <a:r>
              <a:t/>
            </a:r>
            <a:endParaRPr sz="2400"/>
          </a:p>
          <a:p>
            <a:pPr indent="-171450" lvl="0" marL="171450" rtl="0" algn="l">
              <a:lnSpc>
                <a:spcPct val="90000"/>
              </a:lnSpc>
              <a:spcBef>
                <a:spcPts val="750"/>
              </a:spcBef>
              <a:spcAft>
                <a:spcPts val="0"/>
              </a:spcAft>
              <a:buClr>
                <a:schemeClr val="dk1"/>
              </a:buClr>
              <a:buSzPct val="100000"/>
              <a:buChar char="•"/>
            </a:pPr>
            <a:r>
              <a:rPr lang="hu-HU" sz="2400"/>
              <a:t>Folyamatosan beszéjünk orvosunkkal</a:t>
            </a:r>
            <a:endParaRPr/>
          </a:p>
          <a:p>
            <a:pPr indent="-30479" lvl="0" marL="171450" rtl="0" algn="l">
              <a:lnSpc>
                <a:spcPct val="90000"/>
              </a:lnSpc>
              <a:spcBef>
                <a:spcPts val="750"/>
              </a:spcBef>
              <a:spcAft>
                <a:spcPts val="0"/>
              </a:spcAft>
              <a:buClr>
                <a:schemeClr val="dk1"/>
              </a:buClr>
              <a:buSzPct val="100000"/>
              <a:buNone/>
            </a:pPr>
            <a:r>
              <a:t/>
            </a:r>
            <a:endParaRPr sz="2400"/>
          </a:p>
          <a:p>
            <a:pPr indent="-171450" lvl="0" marL="171450" rtl="0" algn="l">
              <a:lnSpc>
                <a:spcPct val="90000"/>
              </a:lnSpc>
              <a:spcBef>
                <a:spcPts val="750"/>
              </a:spcBef>
              <a:spcAft>
                <a:spcPts val="0"/>
              </a:spcAft>
              <a:buClr>
                <a:schemeClr val="dk1"/>
              </a:buClr>
              <a:buSzPct val="100000"/>
              <a:buChar char="•"/>
            </a:pPr>
            <a:r>
              <a:rPr lang="hu-HU" sz="2400"/>
              <a:t>Ne csak a tünetek javulására koncentráljunk, hanem az életminőség javulására is</a:t>
            </a:r>
            <a:endParaRPr/>
          </a:p>
          <a:p>
            <a:pPr indent="-30479" lvl="0" marL="171450" rtl="0" algn="l">
              <a:lnSpc>
                <a:spcPct val="90000"/>
              </a:lnSpc>
              <a:spcBef>
                <a:spcPts val="750"/>
              </a:spcBef>
              <a:spcAft>
                <a:spcPts val="0"/>
              </a:spcAft>
              <a:buClr>
                <a:schemeClr val="dk1"/>
              </a:buClr>
              <a:buSzPct val="100000"/>
              <a:buNone/>
            </a:pPr>
            <a:r>
              <a:t/>
            </a:r>
            <a:endParaRPr sz="2400"/>
          </a:p>
          <a:p>
            <a:pPr indent="-171450" lvl="0" marL="171450" rtl="0" algn="l">
              <a:lnSpc>
                <a:spcPct val="90000"/>
              </a:lnSpc>
              <a:spcBef>
                <a:spcPts val="750"/>
              </a:spcBef>
              <a:spcAft>
                <a:spcPts val="0"/>
              </a:spcAft>
              <a:buClr>
                <a:schemeClr val="dk1"/>
              </a:buClr>
              <a:buSzPct val="100000"/>
              <a:buChar char="•"/>
            </a:pPr>
            <a:r>
              <a:rPr lang="hu-HU" sz="2800"/>
              <a:t>Ha nem teljes javulást érzünk/látunk, ne nyugodjunk bele!</a:t>
            </a:r>
            <a:endParaRPr/>
          </a:p>
          <a:p>
            <a:pPr indent="-6985" lvl="0" marL="171450" rtl="0" algn="l">
              <a:lnSpc>
                <a:spcPct val="90000"/>
              </a:lnSpc>
              <a:spcBef>
                <a:spcPts val="750"/>
              </a:spcBef>
              <a:spcAft>
                <a:spcPts val="0"/>
              </a:spcAft>
              <a:buClr>
                <a:schemeClr val="dk1"/>
              </a:buClr>
              <a:buSzPct val="100000"/>
              <a:buNone/>
            </a:pPr>
            <a:r>
              <a:t/>
            </a:r>
            <a:endParaRPr sz="2800"/>
          </a:p>
          <a:p>
            <a:pPr indent="-171450" lvl="0" marL="171450" rtl="0" algn="l">
              <a:lnSpc>
                <a:spcPct val="90000"/>
              </a:lnSpc>
              <a:spcBef>
                <a:spcPts val="750"/>
              </a:spcBef>
              <a:spcAft>
                <a:spcPts val="0"/>
              </a:spcAft>
              <a:buClr>
                <a:schemeClr val="dk1"/>
              </a:buClr>
              <a:buSzPct val="100000"/>
              <a:buChar char="•"/>
            </a:pPr>
            <a:r>
              <a:rPr lang="hu-HU" sz="2800"/>
              <a:t>Rengeteg féle gyógyszeres lehetőség létezik!!!</a:t>
            </a:r>
            <a:endParaRPr/>
          </a:p>
          <a:p>
            <a:pPr indent="-6985" lvl="0" marL="171450" rtl="0" algn="l">
              <a:lnSpc>
                <a:spcPct val="90000"/>
              </a:lnSpc>
              <a:spcBef>
                <a:spcPts val="750"/>
              </a:spcBef>
              <a:spcAft>
                <a:spcPts val="0"/>
              </a:spcAft>
              <a:buClr>
                <a:schemeClr val="dk1"/>
              </a:buClr>
              <a:buSzPct val="100000"/>
              <a:buNone/>
            </a:pPr>
            <a:r>
              <a:t/>
            </a:r>
            <a:endParaRPr sz="2800"/>
          </a:p>
        </p:txBody>
      </p:sp>
      <p:sp>
        <p:nvSpPr>
          <p:cNvPr id="635" name="Google Shape;635;p30"/>
          <p:cNvSpPr txBox="1"/>
          <p:nvPr>
            <p:ph idx="2" type="body"/>
          </p:nvPr>
        </p:nvSpPr>
        <p:spPr>
          <a:xfrm>
            <a:off x="2462689" y="6134735"/>
            <a:ext cx="4212431" cy="720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2"/>
              </a:buClr>
              <a:buSzPts val="900"/>
              <a:buNone/>
            </a:pPr>
            <a:r>
              <a:t/>
            </a:r>
            <a:endParaRPr/>
          </a:p>
        </p:txBody>
      </p:sp>
      <p:sp>
        <p:nvSpPr>
          <p:cNvPr id="636" name="Google Shape;636;p30"/>
          <p:cNvSpPr txBox="1"/>
          <p:nvPr>
            <p:ph idx="3" type="body"/>
          </p:nvPr>
        </p:nvSpPr>
        <p:spPr>
          <a:xfrm>
            <a:off x="6678216" y="6134735"/>
            <a:ext cx="2465784" cy="720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2"/>
              </a:buClr>
              <a:buSzPts val="900"/>
              <a:buNone/>
            </a:pPr>
            <a:r>
              <a:t/>
            </a:r>
            <a:endParaRPr/>
          </a:p>
        </p:txBody>
      </p:sp>
      <p:pic>
        <p:nvPicPr>
          <p:cNvPr descr="Image result for top bicycle" id="637" name="Google Shape;637;p30"/>
          <p:cNvPicPr preferRelativeResize="0"/>
          <p:nvPr/>
        </p:nvPicPr>
        <p:blipFill rotWithShape="1">
          <a:blip r:embed="rId3">
            <a:alphaModFix/>
          </a:blip>
          <a:srcRect b="0" l="0" r="0" t="0"/>
          <a:stretch/>
        </p:blipFill>
        <p:spPr>
          <a:xfrm>
            <a:off x="6228184" y="1027907"/>
            <a:ext cx="2589791" cy="225689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4">
                                            <p:txEl>
                                              <p:pRg end="0" st="0"/>
                                            </p:txEl>
                                          </p:spTgt>
                                        </p:tgtEl>
                                        <p:attrNameLst>
                                          <p:attrName>style.visibility</p:attrName>
                                        </p:attrNameLst>
                                      </p:cBhvr>
                                      <p:to>
                                        <p:strVal val="visible"/>
                                      </p:to>
                                    </p:set>
                                    <p:animEffect filter="fade" transition="in">
                                      <p:cBhvr>
                                        <p:cTn dur="500"/>
                                        <p:tgtEl>
                                          <p:spTgt spid="63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4">
                                            <p:txEl>
                                              <p:pRg end="1" st="1"/>
                                            </p:txEl>
                                          </p:spTgt>
                                        </p:tgtEl>
                                        <p:attrNameLst>
                                          <p:attrName>style.visibility</p:attrName>
                                        </p:attrNameLst>
                                      </p:cBhvr>
                                      <p:to>
                                        <p:strVal val="visible"/>
                                      </p:to>
                                    </p:set>
                                    <p:animEffect filter="fade" transition="in">
                                      <p:cBhvr>
                                        <p:cTn dur="500"/>
                                        <p:tgtEl>
                                          <p:spTgt spid="63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4">
                                            <p:txEl>
                                              <p:pRg end="2" st="2"/>
                                            </p:txEl>
                                          </p:spTgt>
                                        </p:tgtEl>
                                        <p:attrNameLst>
                                          <p:attrName>style.visibility</p:attrName>
                                        </p:attrNameLst>
                                      </p:cBhvr>
                                      <p:to>
                                        <p:strVal val="visible"/>
                                      </p:to>
                                    </p:set>
                                    <p:animEffect filter="fade" transition="in">
                                      <p:cBhvr>
                                        <p:cTn dur="500"/>
                                        <p:tgtEl>
                                          <p:spTgt spid="63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4">
                                            <p:txEl>
                                              <p:pRg end="3" st="3"/>
                                            </p:txEl>
                                          </p:spTgt>
                                        </p:tgtEl>
                                        <p:attrNameLst>
                                          <p:attrName>style.visibility</p:attrName>
                                        </p:attrNameLst>
                                      </p:cBhvr>
                                      <p:to>
                                        <p:strVal val="visible"/>
                                      </p:to>
                                    </p:set>
                                    <p:animEffect filter="fade" transition="in">
                                      <p:cBhvr>
                                        <p:cTn dur="500"/>
                                        <p:tgtEl>
                                          <p:spTgt spid="63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4">
                                            <p:txEl>
                                              <p:pRg end="4" st="4"/>
                                            </p:txEl>
                                          </p:spTgt>
                                        </p:tgtEl>
                                        <p:attrNameLst>
                                          <p:attrName>style.visibility</p:attrName>
                                        </p:attrNameLst>
                                      </p:cBhvr>
                                      <p:to>
                                        <p:strVal val="visible"/>
                                      </p:to>
                                    </p:set>
                                    <p:animEffect filter="fade" transition="in">
                                      <p:cBhvr>
                                        <p:cTn dur="500"/>
                                        <p:tgtEl>
                                          <p:spTgt spid="63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4">
                                            <p:txEl>
                                              <p:pRg end="5" st="5"/>
                                            </p:txEl>
                                          </p:spTgt>
                                        </p:tgtEl>
                                        <p:attrNameLst>
                                          <p:attrName>style.visibility</p:attrName>
                                        </p:attrNameLst>
                                      </p:cBhvr>
                                      <p:to>
                                        <p:strVal val="visible"/>
                                      </p:to>
                                    </p:set>
                                    <p:animEffect filter="fade" transition="in">
                                      <p:cBhvr>
                                        <p:cTn dur="500"/>
                                        <p:tgtEl>
                                          <p:spTgt spid="634">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4">
                                            <p:txEl>
                                              <p:pRg end="6" st="6"/>
                                            </p:txEl>
                                          </p:spTgt>
                                        </p:tgtEl>
                                        <p:attrNameLst>
                                          <p:attrName>style.visibility</p:attrName>
                                        </p:attrNameLst>
                                      </p:cBhvr>
                                      <p:to>
                                        <p:strVal val="visible"/>
                                      </p:to>
                                    </p:set>
                                    <p:animEffect filter="fade" transition="in">
                                      <p:cBhvr>
                                        <p:cTn dur="500"/>
                                        <p:tgtEl>
                                          <p:spTgt spid="634">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4">
                                            <p:txEl>
                                              <p:pRg end="7" st="7"/>
                                            </p:txEl>
                                          </p:spTgt>
                                        </p:tgtEl>
                                        <p:attrNameLst>
                                          <p:attrName>style.visibility</p:attrName>
                                        </p:attrNameLst>
                                      </p:cBhvr>
                                      <p:to>
                                        <p:strVal val="visible"/>
                                      </p:to>
                                    </p:set>
                                    <p:animEffect filter="fade" transition="in">
                                      <p:cBhvr>
                                        <p:cTn dur="500"/>
                                        <p:tgtEl>
                                          <p:spTgt spid="634">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4">
                                            <p:txEl>
                                              <p:pRg end="8" st="8"/>
                                            </p:txEl>
                                          </p:spTgt>
                                        </p:tgtEl>
                                        <p:attrNameLst>
                                          <p:attrName>style.visibility</p:attrName>
                                        </p:attrNameLst>
                                      </p:cBhvr>
                                      <p:to>
                                        <p:strVal val="visible"/>
                                      </p:to>
                                    </p:set>
                                    <p:animEffect filter="fade" transition="in">
                                      <p:cBhvr>
                                        <p:cTn dur="500"/>
                                        <p:tgtEl>
                                          <p:spTgt spid="634">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4">
                                            <p:txEl>
                                              <p:pRg end="9" st="9"/>
                                            </p:txEl>
                                          </p:spTgt>
                                        </p:tgtEl>
                                        <p:attrNameLst>
                                          <p:attrName>style.visibility</p:attrName>
                                        </p:attrNameLst>
                                      </p:cBhvr>
                                      <p:to>
                                        <p:strVal val="visible"/>
                                      </p:to>
                                    </p:set>
                                    <p:animEffect filter="fade" transition="in">
                                      <p:cBhvr>
                                        <p:cTn dur="500"/>
                                        <p:tgtEl>
                                          <p:spTgt spid="634">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7"/>
                                        </p:tgtEl>
                                        <p:attrNameLst>
                                          <p:attrName>style.visibility</p:attrName>
                                        </p:attrNameLst>
                                      </p:cBhvr>
                                      <p:to>
                                        <p:strVal val="visible"/>
                                      </p:to>
                                    </p:set>
                                    <p:animEffect filter="fade" transition="in">
                                      <p:cBhvr>
                                        <p:cTn dur="2000"/>
                                        <p:tgtEl>
                                          <p:spTgt spid="6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2" name="Shape 642"/>
        <p:cNvGrpSpPr/>
        <p:nvPr/>
      </p:nvGrpSpPr>
      <p:grpSpPr>
        <a:xfrm>
          <a:off x="0" y="0"/>
          <a:ext cx="0" cy="0"/>
          <a:chOff x="0" y="0"/>
          <a:chExt cx="0" cy="0"/>
        </a:xfrm>
      </p:grpSpPr>
      <p:sp>
        <p:nvSpPr>
          <p:cNvPr id="643" name="Google Shape;643;p3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a:buNone/>
            </a:pPr>
            <a:r>
              <a:rPr lang="hu-HU" sz="3200"/>
              <a:t>Hogyan hidalhatók át a pszichoterápiák elérése előtti akadályok?</a:t>
            </a:r>
            <a:endParaRPr sz="3200"/>
          </a:p>
        </p:txBody>
      </p:sp>
      <p:sp>
        <p:nvSpPr>
          <p:cNvPr id="644" name="Google Shape;644;p31"/>
          <p:cNvSpPr txBox="1"/>
          <p:nvPr>
            <p:ph idx="1" type="body"/>
          </p:nvPr>
        </p:nvSpPr>
        <p:spPr>
          <a:xfrm>
            <a:off x="628650" y="1825626"/>
            <a:ext cx="7886700" cy="4124324"/>
          </a:xfrm>
          <a:prstGeom prst="rect">
            <a:avLst/>
          </a:prstGeom>
          <a:noFill/>
          <a:ln>
            <a:noFill/>
          </a:ln>
        </p:spPr>
        <p:txBody>
          <a:bodyPr anchorCtr="0" anchor="t" bIns="45700" lIns="91425" spcFirstLastPara="1" rIns="91425" wrap="square" tIns="45700">
            <a:normAutofit/>
          </a:bodyPr>
          <a:lstStyle/>
          <a:p>
            <a:pPr indent="-171450" lvl="0" marL="171450" rtl="0" algn="l">
              <a:lnSpc>
                <a:spcPct val="90000"/>
              </a:lnSpc>
              <a:spcBef>
                <a:spcPts val="0"/>
              </a:spcBef>
              <a:spcAft>
                <a:spcPts val="0"/>
              </a:spcAft>
              <a:buClr>
                <a:schemeClr val="dk1"/>
              </a:buClr>
              <a:buSzPts val="2400"/>
              <a:buChar char="•"/>
            </a:pPr>
            <a:r>
              <a:rPr lang="hu-HU" sz="2400"/>
              <a:t>Kapacitás növelése – Digitális eszközök - ifighdepression (kevert ellátás)</a:t>
            </a:r>
            <a:endParaRPr/>
          </a:p>
          <a:p>
            <a:pPr indent="-19050" lvl="0" marL="171450" rtl="0" algn="l">
              <a:lnSpc>
                <a:spcPct val="90000"/>
              </a:lnSpc>
              <a:spcBef>
                <a:spcPts val="750"/>
              </a:spcBef>
              <a:spcAft>
                <a:spcPts val="0"/>
              </a:spcAft>
              <a:buClr>
                <a:schemeClr val="dk1"/>
              </a:buClr>
              <a:buSzPts val="2400"/>
              <a:buNone/>
            </a:pPr>
            <a:r>
              <a:t/>
            </a:r>
            <a:endParaRPr sz="2400"/>
          </a:p>
          <a:p>
            <a:pPr indent="-171450" lvl="0" marL="171450" rtl="0" algn="l">
              <a:lnSpc>
                <a:spcPct val="90000"/>
              </a:lnSpc>
              <a:spcBef>
                <a:spcPts val="750"/>
              </a:spcBef>
              <a:spcAft>
                <a:spcPts val="0"/>
              </a:spcAft>
              <a:buClr>
                <a:schemeClr val="dk1"/>
              </a:buClr>
              <a:buSzPts val="2400"/>
              <a:buChar char="•"/>
            </a:pPr>
            <a:r>
              <a:rPr lang="hu-HU" sz="2400"/>
              <a:t>A a beteg legyen tudatos fogyasztó</a:t>
            </a:r>
            <a:endParaRPr/>
          </a:p>
          <a:p>
            <a:pPr indent="-19050" lvl="0" marL="171450" rtl="0" algn="l">
              <a:lnSpc>
                <a:spcPct val="90000"/>
              </a:lnSpc>
              <a:spcBef>
                <a:spcPts val="750"/>
              </a:spcBef>
              <a:spcAft>
                <a:spcPts val="0"/>
              </a:spcAft>
              <a:buClr>
                <a:schemeClr val="dk1"/>
              </a:buClr>
              <a:buSzPts val="2400"/>
              <a:buNone/>
            </a:pPr>
            <a:r>
              <a:t/>
            </a:r>
            <a:endParaRPr sz="2400"/>
          </a:p>
          <a:p>
            <a:pPr indent="-171450" lvl="0" marL="171450" rtl="0" algn="l">
              <a:lnSpc>
                <a:spcPct val="90000"/>
              </a:lnSpc>
              <a:spcBef>
                <a:spcPts val="750"/>
              </a:spcBef>
              <a:spcAft>
                <a:spcPts val="0"/>
              </a:spcAft>
              <a:buClr>
                <a:schemeClr val="dk1"/>
              </a:buClr>
              <a:buSzPts val="2400"/>
              <a:buChar char="•"/>
            </a:pPr>
            <a:r>
              <a:rPr lang="hu-HU" sz="2400"/>
              <a:t>A„beszélgetős terápia” tévhitének felszámolása („beszélgetés vs intenzív nyelvtanfolyam”)</a:t>
            </a:r>
            <a:endParaRPr/>
          </a:p>
          <a:p>
            <a:pPr indent="-171450" lvl="0" marL="171450" rtl="0" algn="l">
              <a:lnSpc>
                <a:spcPct val="90000"/>
              </a:lnSpc>
              <a:spcBef>
                <a:spcPts val="750"/>
              </a:spcBef>
              <a:spcAft>
                <a:spcPts val="0"/>
              </a:spcAft>
              <a:buClr>
                <a:schemeClr val="dk1"/>
              </a:buClr>
              <a:buSzPts val="2400"/>
              <a:buChar char="•"/>
            </a:pPr>
            <a:r>
              <a:rPr lang="hu-HU" sz="2400"/>
              <a:t>Alacsony intenzitású, de evidenciákon alapuló pszichoterápiás technikák elterjesztése a medicinában </a:t>
            </a:r>
            <a:r>
              <a:rPr lang="hu-HU" sz="3500"/>
              <a:t>LIPI</a:t>
            </a:r>
            <a:endParaRPr/>
          </a:p>
          <a:p>
            <a:pPr indent="-57150" lvl="0" marL="171450" rtl="0" algn="l">
              <a:lnSpc>
                <a:spcPct val="90000"/>
              </a:lnSpc>
              <a:spcBef>
                <a:spcPts val="750"/>
              </a:spcBef>
              <a:spcAft>
                <a:spcPts val="0"/>
              </a:spcAft>
              <a:buClr>
                <a:schemeClr val="dk1"/>
              </a:buClr>
              <a:buSzPts val="1800"/>
              <a:buNone/>
            </a:pPr>
            <a:r>
              <a:t/>
            </a:r>
            <a:endParaRPr/>
          </a:p>
          <a:p>
            <a:pPr indent="-57150" lvl="0" marL="171450" rtl="0" algn="l">
              <a:lnSpc>
                <a:spcPct val="90000"/>
              </a:lnSpc>
              <a:spcBef>
                <a:spcPts val="750"/>
              </a:spcBef>
              <a:spcAft>
                <a:spcPts val="0"/>
              </a:spcAft>
              <a:buClr>
                <a:schemeClr val="dk1"/>
              </a:buClr>
              <a:buSzPts val="1800"/>
              <a:buNone/>
            </a:pPr>
            <a:r>
              <a:t/>
            </a:r>
            <a:endParaRPr/>
          </a:p>
        </p:txBody>
      </p:sp>
      <p:sp>
        <p:nvSpPr>
          <p:cNvPr id="645" name="Google Shape;645;p31"/>
          <p:cNvSpPr txBox="1"/>
          <p:nvPr>
            <p:ph idx="2" type="body"/>
          </p:nvPr>
        </p:nvSpPr>
        <p:spPr>
          <a:xfrm>
            <a:off x="2462689" y="6134735"/>
            <a:ext cx="4212431" cy="720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2"/>
              </a:buClr>
              <a:buSzPts val="900"/>
              <a:buNone/>
            </a:pPr>
            <a:r>
              <a:t/>
            </a:r>
            <a:endParaRPr/>
          </a:p>
        </p:txBody>
      </p:sp>
      <p:sp>
        <p:nvSpPr>
          <p:cNvPr id="646" name="Google Shape;646;p31"/>
          <p:cNvSpPr txBox="1"/>
          <p:nvPr>
            <p:ph idx="3" type="body"/>
          </p:nvPr>
        </p:nvSpPr>
        <p:spPr>
          <a:xfrm>
            <a:off x="6678216" y="6134735"/>
            <a:ext cx="2465784" cy="720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2"/>
              </a:buClr>
              <a:buSzPts val="900"/>
              <a:buNone/>
            </a:pPr>
            <a:r>
              <a:t/>
            </a:r>
            <a:endParaRPr/>
          </a:p>
        </p:txBody>
      </p:sp>
      <p:sp>
        <p:nvSpPr>
          <p:cNvPr descr="Image result for friendship bench mental africa" id="647" name="Google Shape;647;p31"/>
          <p:cNvSpPr/>
          <p:nvPr/>
        </p:nvSpPr>
        <p:spPr>
          <a:xfrm>
            <a:off x="155575" y="-2376488"/>
            <a:ext cx="6543675" cy="49530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Montserrat"/>
              <a:ea typeface="Montserrat"/>
              <a:cs typeface="Montserrat"/>
              <a:sym typeface="Montserrat"/>
            </a:endParaRPr>
          </a:p>
        </p:txBody>
      </p:sp>
      <p:sp>
        <p:nvSpPr>
          <p:cNvPr descr="Image result for friendship bench mental africa" id="648" name="Google Shape;648;p31"/>
          <p:cNvSpPr/>
          <p:nvPr/>
        </p:nvSpPr>
        <p:spPr>
          <a:xfrm>
            <a:off x="155575" y="-2376488"/>
            <a:ext cx="6543675" cy="49530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Montserrat"/>
              <a:ea typeface="Montserrat"/>
              <a:cs typeface="Montserrat"/>
              <a:sym typeface="Montserrat"/>
            </a:endParaRPr>
          </a:p>
        </p:txBody>
      </p:sp>
      <p:pic>
        <p:nvPicPr>
          <p:cNvPr descr="Image result for friendship bench mental africa" id="649" name="Google Shape;649;p31"/>
          <p:cNvPicPr preferRelativeResize="0"/>
          <p:nvPr/>
        </p:nvPicPr>
        <p:blipFill rotWithShape="1">
          <a:blip r:embed="rId3">
            <a:alphaModFix/>
          </a:blip>
          <a:srcRect b="0" l="0" r="0" t="0"/>
          <a:stretch/>
        </p:blipFill>
        <p:spPr>
          <a:xfrm>
            <a:off x="663945" y="620688"/>
            <a:ext cx="7687766" cy="5040559"/>
          </a:xfrm>
          <a:prstGeom prst="rect">
            <a:avLst/>
          </a:prstGeom>
          <a:noFill/>
          <a:ln>
            <a:noFill/>
          </a:ln>
        </p:spPr>
      </p:pic>
      <p:sp>
        <p:nvSpPr>
          <p:cNvPr id="650" name="Google Shape;650;p31"/>
          <p:cNvSpPr txBox="1"/>
          <p:nvPr/>
        </p:nvSpPr>
        <p:spPr>
          <a:xfrm>
            <a:off x="971600" y="6381328"/>
            <a:ext cx="7848872"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hu-HU" sz="1600">
                <a:solidFill>
                  <a:schemeClr val="dk1"/>
                </a:solidFill>
                <a:latin typeface="Calibri"/>
                <a:ea typeface="Calibri"/>
                <a:cs typeface="Calibri"/>
                <a:sym typeface="Calibri"/>
              </a:rPr>
              <a:t>Chibanda et al. Int J Mental Health Systems20159:21 DOI: 10.1186/s13033-015-0013-y</a:t>
            </a:r>
            <a:endParaRPr sz="16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44">
                                            <p:txEl>
                                              <p:pRg end="0" st="0"/>
                                            </p:txEl>
                                          </p:spTgt>
                                        </p:tgtEl>
                                        <p:attrNameLst>
                                          <p:attrName>style.visibility</p:attrName>
                                        </p:attrNameLst>
                                      </p:cBhvr>
                                      <p:to>
                                        <p:strVal val="visible"/>
                                      </p:to>
                                    </p:set>
                                    <p:anim calcmode="lin" valueType="num">
                                      <p:cBhvr additive="base">
                                        <p:cTn dur="500"/>
                                        <p:tgtEl>
                                          <p:spTgt spid="644">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44">
                                            <p:txEl>
                                              <p:pRg end="1" st="1"/>
                                            </p:txEl>
                                          </p:spTgt>
                                        </p:tgtEl>
                                        <p:attrNameLst>
                                          <p:attrName>style.visibility</p:attrName>
                                        </p:attrNameLst>
                                      </p:cBhvr>
                                      <p:to>
                                        <p:strVal val="visible"/>
                                      </p:to>
                                    </p:set>
                                    <p:anim calcmode="lin" valueType="num">
                                      <p:cBhvr additive="base">
                                        <p:cTn dur="500"/>
                                        <p:tgtEl>
                                          <p:spTgt spid="644">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44">
                                            <p:txEl>
                                              <p:pRg end="2" st="2"/>
                                            </p:txEl>
                                          </p:spTgt>
                                        </p:tgtEl>
                                        <p:attrNameLst>
                                          <p:attrName>style.visibility</p:attrName>
                                        </p:attrNameLst>
                                      </p:cBhvr>
                                      <p:to>
                                        <p:strVal val="visible"/>
                                      </p:to>
                                    </p:set>
                                    <p:anim calcmode="lin" valueType="num">
                                      <p:cBhvr additive="base">
                                        <p:cTn dur="500"/>
                                        <p:tgtEl>
                                          <p:spTgt spid="644">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44">
                                            <p:txEl>
                                              <p:pRg end="3" st="3"/>
                                            </p:txEl>
                                          </p:spTgt>
                                        </p:tgtEl>
                                        <p:attrNameLst>
                                          <p:attrName>style.visibility</p:attrName>
                                        </p:attrNameLst>
                                      </p:cBhvr>
                                      <p:to>
                                        <p:strVal val="visible"/>
                                      </p:to>
                                    </p:set>
                                    <p:anim calcmode="lin" valueType="num">
                                      <p:cBhvr additive="base">
                                        <p:cTn dur="500"/>
                                        <p:tgtEl>
                                          <p:spTgt spid="644">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44">
                                            <p:txEl>
                                              <p:pRg end="4" st="4"/>
                                            </p:txEl>
                                          </p:spTgt>
                                        </p:tgtEl>
                                        <p:attrNameLst>
                                          <p:attrName>style.visibility</p:attrName>
                                        </p:attrNameLst>
                                      </p:cBhvr>
                                      <p:to>
                                        <p:strVal val="visible"/>
                                      </p:to>
                                    </p:set>
                                    <p:anim calcmode="lin" valueType="num">
                                      <p:cBhvr additive="base">
                                        <p:cTn dur="500"/>
                                        <p:tgtEl>
                                          <p:spTgt spid="644">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44">
                                            <p:txEl>
                                              <p:pRg end="5" st="5"/>
                                            </p:txEl>
                                          </p:spTgt>
                                        </p:tgtEl>
                                        <p:attrNameLst>
                                          <p:attrName>style.visibility</p:attrName>
                                        </p:attrNameLst>
                                      </p:cBhvr>
                                      <p:to>
                                        <p:strVal val="visible"/>
                                      </p:to>
                                    </p:set>
                                    <p:anim calcmode="lin" valueType="num">
                                      <p:cBhvr additive="base">
                                        <p:cTn dur="500"/>
                                        <p:tgtEl>
                                          <p:spTgt spid="644">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44">
                                            <p:txEl>
                                              <p:pRg end="6" st="6"/>
                                            </p:txEl>
                                          </p:spTgt>
                                        </p:tgtEl>
                                        <p:attrNameLst>
                                          <p:attrName>style.visibility</p:attrName>
                                        </p:attrNameLst>
                                      </p:cBhvr>
                                      <p:to>
                                        <p:strVal val="visible"/>
                                      </p:to>
                                    </p:set>
                                    <p:anim calcmode="lin" valueType="num">
                                      <p:cBhvr additive="base">
                                        <p:cTn dur="500"/>
                                        <p:tgtEl>
                                          <p:spTgt spid="644">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44">
                                            <p:txEl>
                                              <p:pRg end="7" st="7"/>
                                            </p:txEl>
                                          </p:spTgt>
                                        </p:tgtEl>
                                        <p:attrNameLst>
                                          <p:attrName>style.visibility</p:attrName>
                                        </p:attrNameLst>
                                      </p:cBhvr>
                                      <p:to>
                                        <p:strVal val="visible"/>
                                      </p:to>
                                    </p:set>
                                    <p:anim calcmode="lin" valueType="num">
                                      <p:cBhvr additive="base">
                                        <p:cTn dur="500"/>
                                        <p:tgtEl>
                                          <p:spTgt spid="644">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49"/>
                                        </p:tgtEl>
                                        <p:attrNameLst>
                                          <p:attrName>style.visibility</p:attrName>
                                        </p:attrNameLst>
                                      </p:cBhvr>
                                      <p:to>
                                        <p:strVal val="visible"/>
                                      </p:to>
                                    </p:set>
                                    <p:anim calcmode="lin" valueType="num">
                                      <p:cBhvr additive="base">
                                        <p:cTn dur="500"/>
                                        <p:tgtEl>
                                          <p:spTgt spid="64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50"/>
                                        </p:tgtEl>
                                        <p:attrNameLst>
                                          <p:attrName>style.visibility</p:attrName>
                                        </p:attrNameLst>
                                      </p:cBhvr>
                                      <p:to>
                                        <p:strVal val="visible"/>
                                      </p:to>
                                    </p:set>
                                    <p:anim calcmode="lin" valueType="num">
                                      <p:cBhvr additive="base">
                                        <p:cTn dur="500"/>
                                        <p:tgtEl>
                                          <p:spTgt spid="65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5" name="Shape 655"/>
        <p:cNvGrpSpPr/>
        <p:nvPr/>
      </p:nvGrpSpPr>
      <p:grpSpPr>
        <a:xfrm>
          <a:off x="0" y="0"/>
          <a:ext cx="0" cy="0"/>
          <a:chOff x="0" y="0"/>
          <a:chExt cx="0" cy="0"/>
        </a:xfrm>
      </p:grpSpPr>
      <p:sp>
        <p:nvSpPr>
          <p:cNvPr id="656" name="Google Shape;656;p32"/>
          <p:cNvSpPr txBox="1"/>
          <p:nvPr>
            <p:ph idx="2" type="body"/>
          </p:nvPr>
        </p:nvSpPr>
        <p:spPr>
          <a:xfrm>
            <a:off x="611560" y="2132856"/>
            <a:ext cx="8136904" cy="3528312"/>
          </a:xfrm>
          <a:prstGeom prst="rect">
            <a:avLst/>
          </a:prstGeom>
          <a:noFill/>
          <a:ln>
            <a:noFill/>
          </a:ln>
        </p:spPr>
        <p:txBody>
          <a:bodyPr anchorCtr="0" anchor="ctr" bIns="45700" lIns="91425" spcFirstLastPara="1" rIns="91425" wrap="square" tIns="45700">
            <a:noAutofit/>
          </a:bodyPr>
          <a:lstStyle/>
          <a:p>
            <a:pPr indent="-171450" lvl="0" marL="171450" rtl="0" algn="l">
              <a:lnSpc>
                <a:spcPct val="90000"/>
              </a:lnSpc>
              <a:spcBef>
                <a:spcPts val="0"/>
              </a:spcBef>
              <a:spcAft>
                <a:spcPts val="0"/>
              </a:spcAft>
              <a:buClr>
                <a:schemeClr val="lt2"/>
              </a:buClr>
              <a:buSzPts val="2400"/>
              <a:buFont typeface="Arial"/>
              <a:buChar char="•"/>
            </a:pPr>
            <a:r>
              <a:rPr lang="hu-HU" sz="2400"/>
              <a:t>A depresszió napjaink egyik legnagyobb népegészségügyi problémája </a:t>
            </a:r>
            <a:endParaRPr/>
          </a:p>
          <a:p>
            <a:pPr indent="-19050" lvl="0" marL="171450" rtl="0" algn="l">
              <a:lnSpc>
                <a:spcPct val="90000"/>
              </a:lnSpc>
              <a:spcBef>
                <a:spcPts val="0"/>
              </a:spcBef>
              <a:spcAft>
                <a:spcPts val="0"/>
              </a:spcAft>
              <a:buClr>
                <a:schemeClr val="lt2"/>
              </a:buClr>
              <a:buSzPts val="2400"/>
              <a:buFont typeface="Arial"/>
              <a:buNone/>
            </a:pPr>
            <a:r>
              <a:t/>
            </a:r>
            <a:endParaRPr sz="2400"/>
          </a:p>
          <a:p>
            <a:pPr indent="-171450" lvl="0" marL="171450" rtl="0" algn="l">
              <a:lnSpc>
                <a:spcPct val="90000"/>
              </a:lnSpc>
              <a:spcBef>
                <a:spcPts val="0"/>
              </a:spcBef>
              <a:spcAft>
                <a:spcPts val="0"/>
              </a:spcAft>
              <a:buClr>
                <a:schemeClr val="lt2"/>
              </a:buClr>
              <a:buSzPts val="2400"/>
              <a:buFont typeface="Arial"/>
              <a:buChar char="•"/>
            </a:pPr>
            <a:r>
              <a:rPr lang="hu-HU" sz="2400"/>
              <a:t>Jelentősége egyre nő</a:t>
            </a:r>
            <a:endParaRPr/>
          </a:p>
          <a:p>
            <a:pPr indent="-19050" lvl="0" marL="171450" rtl="0" algn="l">
              <a:lnSpc>
                <a:spcPct val="90000"/>
              </a:lnSpc>
              <a:spcBef>
                <a:spcPts val="0"/>
              </a:spcBef>
              <a:spcAft>
                <a:spcPts val="0"/>
              </a:spcAft>
              <a:buClr>
                <a:schemeClr val="lt2"/>
              </a:buClr>
              <a:buSzPts val="2400"/>
              <a:buFont typeface="Arial"/>
              <a:buNone/>
            </a:pPr>
            <a:r>
              <a:t/>
            </a:r>
            <a:endParaRPr sz="2400"/>
          </a:p>
          <a:p>
            <a:pPr indent="-171450" lvl="0" marL="171450" rtl="0" algn="l">
              <a:lnSpc>
                <a:spcPct val="90000"/>
              </a:lnSpc>
              <a:spcBef>
                <a:spcPts val="0"/>
              </a:spcBef>
              <a:spcAft>
                <a:spcPts val="0"/>
              </a:spcAft>
              <a:buClr>
                <a:schemeClr val="lt2"/>
              </a:buClr>
              <a:buSzPts val="2400"/>
              <a:buFont typeface="Arial"/>
              <a:buChar char="•"/>
            </a:pPr>
            <a:r>
              <a:rPr lang="hu-HU" sz="2400"/>
              <a:t>Gazdasági hatásai igen jelentősek</a:t>
            </a:r>
            <a:endParaRPr/>
          </a:p>
          <a:p>
            <a:pPr indent="-19050" lvl="0" marL="171450" rtl="0" algn="l">
              <a:lnSpc>
                <a:spcPct val="90000"/>
              </a:lnSpc>
              <a:spcBef>
                <a:spcPts val="0"/>
              </a:spcBef>
              <a:spcAft>
                <a:spcPts val="0"/>
              </a:spcAft>
              <a:buClr>
                <a:schemeClr val="lt2"/>
              </a:buClr>
              <a:buSzPts val="2400"/>
              <a:buFont typeface="Arial"/>
              <a:buNone/>
            </a:pPr>
            <a:r>
              <a:t/>
            </a:r>
            <a:endParaRPr sz="2400"/>
          </a:p>
          <a:p>
            <a:pPr indent="-171450" lvl="0" marL="171450" rtl="0" algn="l">
              <a:lnSpc>
                <a:spcPct val="90000"/>
              </a:lnSpc>
              <a:spcBef>
                <a:spcPts val="0"/>
              </a:spcBef>
              <a:spcAft>
                <a:spcPts val="0"/>
              </a:spcAft>
              <a:buClr>
                <a:srgbClr val="FF0000"/>
              </a:buClr>
              <a:buSzPts val="2400"/>
              <a:buFont typeface="Arial"/>
              <a:buChar char="•"/>
            </a:pPr>
            <a:r>
              <a:rPr lang="hu-HU" sz="2400">
                <a:solidFill>
                  <a:srgbClr val="FF0000"/>
                </a:solidFill>
              </a:rPr>
              <a:t>A depresszió megelőzhető és gyógyítható betegség!</a:t>
            </a:r>
            <a:endParaRPr sz="2400">
              <a:solidFill>
                <a:srgbClr val="FF0000"/>
              </a:solidFill>
            </a:endParaRPr>
          </a:p>
        </p:txBody>
      </p:sp>
      <p:sp>
        <p:nvSpPr>
          <p:cNvPr id="657" name="Google Shape;657;p32"/>
          <p:cNvSpPr txBox="1"/>
          <p:nvPr>
            <p:ph idx="3" type="body"/>
          </p:nvPr>
        </p:nvSpPr>
        <p:spPr>
          <a:xfrm>
            <a:off x="6678216" y="6134735"/>
            <a:ext cx="2465784" cy="720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2"/>
              </a:buClr>
              <a:buSzPts val="900"/>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sp>
        <p:nvSpPr>
          <p:cNvPr id="662" name="Google Shape;662;p33"/>
          <p:cNvSpPr txBox="1"/>
          <p:nvPr>
            <p:ph idx="1" type="body"/>
          </p:nvPr>
        </p:nvSpPr>
        <p:spPr>
          <a:xfrm>
            <a:off x="611560" y="764704"/>
            <a:ext cx="7903790" cy="5185246"/>
          </a:xfrm>
          <a:prstGeom prst="rect">
            <a:avLst/>
          </a:prstGeom>
          <a:noFill/>
          <a:ln>
            <a:noFill/>
          </a:ln>
        </p:spPr>
        <p:txBody>
          <a:bodyPr anchorCtr="0" anchor="t" bIns="45700" lIns="91425" spcFirstLastPara="1" rIns="91425" wrap="square" tIns="45700">
            <a:normAutofit/>
          </a:bodyPr>
          <a:lstStyle/>
          <a:p>
            <a:pPr indent="-203200" lvl="0" marL="171450" rtl="0" algn="l">
              <a:lnSpc>
                <a:spcPct val="90000"/>
              </a:lnSpc>
              <a:spcBef>
                <a:spcPts val="0"/>
              </a:spcBef>
              <a:spcAft>
                <a:spcPts val="0"/>
              </a:spcAft>
              <a:buClr>
                <a:schemeClr val="dk1"/>
              </a:buClr>
              <a:buSzPts val="3200"/>
              <a:buChar char="•"/>
            </a:pPr>
            <a:r>
              <a:rPr lang="hu-HU" sz="3200"/>
              <a:t>Új, hatékonyabb, kedvezőbb MH spektrumú és az életminőséget pozitívan befolyásoló gyógyszerek</a:t>
            </a:r>
            <a:endParaRPr/>
          </a:p>
          <a:p>
            <a:pPr indent="0" lvl="0" marL="171450" rtl="0" algn="l">
              <a:lnSpc>
                <a:spcPct val="90000"/>
              </a:lnSpc>
              <a:spcBef>
                <a:spcPts val="750"/>
              </a:spcBef>
              <a:spcAft>
                <a:spcPts val="0"/>
              </a:spcAft>
              <a:buClr>
                <a:schemeClr val="dk1"/>
              </a:buClr>
              <a:buSzPts val="3200"/>
              <a:buNone/>
            </a:pPr>
            <a:r>
              <a:t/>
            </a:r>
            <a:endParaRPr sz="3200"/>
          </a:p>
          <a:p>
            <a:pPr indent="-203200" lvl="0" marL="171450" rtl="0" algn="l">
              <a:lnSpc>
                <a:spcPct val="90000"/>
              </a:lnSpc>
              <a:spcBef>
                <a:spcPts val="750"/>
              </a:spcBef>
              <a:spcAft>
                <a:spcPts val="0"/>
              </a:spcAft>
              <a:buClr>
                <a:schemeClr val="dk1"/>
              </a:buClr>
              <a:buSzPts val="3200"/>
              <a:buChar char="•"/>
            </a:pPr>
            <a:r>
              <a:rPr lang="hu-HU" sz="3200"/>
              <a:t>Könnyen hozzáférhető, olcsó pszichoterápiák</a:t>
            </a:r>
            <a:endParaRPr/>
          </a:p>
          <a:p>
            <a:pPr indent="0" lvl="0" marL="171450" rtl="0" algn="l">
              <a:lnSpc>
                <a:spcPct val="90000"/>
              </a:lnSpc>
              <a:spcBef>
                <a:spcPts val="750"/>
              </a:spcBef>
              <a:spcAft>
                <a:spcPts val="0"/>
              </a:spcAft>
              <a:buClr>
                <a:schemeClr val="dk1"/>
              </a:buClr>
              <a:buSzPts val="3200"/>
              <a:buNone/>
            </a:pPr>
            <a:r>
              <a:t/>
            </a:r>
            <a:endParaRPr sz="3200"/>
          </a:p>
          <a:p>
            <a:pPr indent="-203200" lvl="0" marL="171450" rtl="0" algn="l">
              <a:lnSpc>
                <a:spcPct val="90000"/>
              </a:lnSpc>
              <a:spcBef>
                <a:spcPts val="750"/>
              </a:spcBef>
              <a:spcAft>
                <a:spcPts val="0"/>
              </a:spcAft>
              <a:buClr>
                <a:schemeClr val="dk1"/>
              </a:buClr>
              <a:buSzPts val="3200"/>
              <a:buChar char="•"/>
            </a:pPr>
            <a:r>
              <a:rPr lang="hu-HU" sz="3200"/>
              <a:t>Életmódváltás!</a:t>
            </a:r>
            <a:endParaRPr sz="3200"/>
          </a:p>
        </p:txBody>
      </p:sp>
      <p:sp>
        <p:nvSpPr>
          <p:cNvPr id="663" name="Google Shape;663;p33"/>
          <p:cNvSpPr txBox="1"/>
          <p:nvPr>
            <p:ph idx="2" type="body"/>
          </p:nvPr>
        </p:nvSpPr>
        <p:spPr>
          <a:xfrm>
            <a:off x="2462689" y="6134735"/>
            <a:ext cx="4212431" cy="720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2"/>
              </a:buClr>
              <a:buSzPts val="900"/>
              <a:buNone/>
            </a:pPr>
            <a:r>
              <a:t/>
            </a:r>
            <a:endParaRPr/>
          </a:p>
        </p:txBody>
      </p:sp>
      <p:sp>
        <p:nvSpPr>
          <p:cNvPr id="664" name="Google Shape;664;p33"/>
          <p:cNvSpPr txBox="1"/>
          <p:nvPr>
            <p:ph idx="3" type="body"/>
          </p:nvPr>
        </p:nvSpPr>
        <p:spPr>
          <a:xfrm>
            <a:off x="6678216" y="6134735"/>
            <a:ext cx="2465784" cy="720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2"/>
              </a:buClr>
              <a:buSzPts val="900"/>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sp>
        <p:nvSpPr>
          <p:cNvPr id="669" name="Google Shape;669;p34"/>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Montserrat"/>
              <a:buNone/>
            </a:pPr>
            <a:r>
              <a:rPr lang="hu-HU" sz="3200"/>
              <a:t>Megelőzés</a:t>
            </a:r>
            <a:endParaRPr sz="3200"/>
          </a:p>
        </p:txBody>
      </p:sp>
      <p:sp>
        <p:nvSpPr>
          <p:cNvPr id="670" name="Google Shape;670;p34"/>
          <p:cNvSpPr txBox="1"/>
          <p:nvPr>
            <p:ph idx="1" type="body"/>
          </p:nvPr>
        </p:nvSpPr>
        <p:spPr>
          <a:xfrm>
            <a:off x="179512" y="1556792"/>
            <a:ext cx="4032904" cy="4393158"/>
          </a:xfrm>
          <a:prstGeom prst="rect">
            <a:avLst/>
          </a:prstGeom>
          <a:noFill/>
          <a:ln>
            <a:noFill/>
          </a:ln>
        </p:spPr>
        <p:txBody>
          <a:bodyPr anchorCtr="0" anchor="t" bIns="45700" lIns="91425" spcFirstLastPara="1" rIns="91425" wrap="square" tIns="45700">
            <a:normAutofit/>
          </a:bodyPr>
          <a:lstStyle/>
          <a:p>
            <a:pPr indent="-171450" lvl="0" marL="171450" rtl="0" algn="l">
              <a:lnSpc>
                <a:spcPct val="90000"/>
              </a:lnSpc>
              <a:spcBef>
                <a:spcPts val="0"/>
              </a:spcBef>
              <a:spcAft>
                <a:spcPts val="0"/>
              </a:spcAft>
              <a:buClr>
                <a:schemeClr val="dk1"/>
              </a:buClr>
              <a:buSzPts val="2400"/>
              <a:buChar char="•"/>
            </a:pPr>
            <a:r>
              <a:rPr lang="hu-HU" sz="2400"/>
              <a:t>Stresszkezelés</a:t>
            </a:r>
            <a:endParaRPr sz="2400"/>
          </a:p>
          <a:p>
            <a:pPr indent="-171450" lvl="0" marL="171450" rtl="0" algn="l">
              <a:lnSpc>
                <a:spcPct val="90000"/>
              </a:lnSpc>
              <a:spcBef>
                <a:spcPts val="750"/>
              </a:spcBef>
              <a:spcAft>
                <a:spcPts val="0"/>
              </a:spcAft>
              <a:buClr>
                <a:schemeClr val="dk1"/>
              </a:buClr>
              <a:buSzPts val="2400"/>
              <a:buChar char="•"/>
            </a:pPr>
            <a:r>
              <a:rPr lang="hu-HU" sz="2400"/>
              <a:t>Rendszeres (napi) testmozgás</a:t>
            </a:r>
            <a:endParaRPr/>
          </a:p>
          <a:p>
            <a:pPr indent="-171450" lvl="0" marL="171450" rtl="0" algn="l">
              <a:lnSpc>
                <a:spcPct val="90000"/>
              </a:lnSpc>
              <a:spcBef>
                <a:spcPts val="750"/>
              </a:spcBef>
              <a:spcAft>
                <a:spcPts val="0"/>
              </a:spcAft>
              <a:buClr>
                <a:schemeClr val="dk1"/>
              </a:buClr>
              <a:buSzPts val="2400"/>
              <a:buChar char="•"/>
            </a:pPr>
            <a:r>
              <a:rPr lang="hu-HU" sz="2400"/>
              <a:t>Egészséges életmód</a:t>
            </a:r>
            <a:endParaRPr/>
          </a:p>
          <a:p>
            <a:pPr indent="-171450" lvl="0" marL="171450" rtl="0" algn="l">
              <a:lnSpc>
                <a:spcPct val="90000"/>
              </a:lnSpc>
              <a:spcBef>
                <a:spcPts val="750"/>
              </a:spcBef>
              <a:spcAft>
                <a:spcPts val="0"/>
              </a:spcAft>
              <a:buClr>
                <a:schemeClr val="dk1"/>
              </a:buClr>
              <a:buSzPts val="2400"/>
              <a:buChar char="•"/>
            </a:pPr>
            <a:r>
              <a:rPr lang="hu-HU" sz="2400"/>
              <a:t>Rendszeresség és alváshigiéné</a:t>
            </a:r>
            <a:endParaRPr sz="2400"/>
          </a:p>
          <a:p>
            <a:pPr indent="-171450" lvl="0" marL="171450" rtl="0" algn="l">
              <a:lnSpc>
                <a:spcPct val="90000"/>
              </a:lnSpc>
              <a:spcBef>
                <a:spcPts val="750"/>
              </a:spcBef>
              <a:spcAft>
                <a:spcPts val="0"/>
              </a:spcAft>
              <a:buClr>
                <a:schemeClr val="dk1"/>
              </a:buClr>
              <a:buSzPts val="2400"/>
              <a:buChar char="•"/>
            </a:pPr>
            <a:r>
              <a:rPr lang="hu-HU" sz="2400"/>
              <a:t>Rekreáció, aktív hobbi, kreatív tevékenységek</a:t>
            </a:r>
            <a:endParaRPr/>
          </a:p>
          <a:p>
            <a:pPr indent="-171450" lvl="0" marL="171450" rtl="0" algn="l">
              <a:lnSpc>
                <a:spcPct val="90000"/>
              </a:lnSpc>
              <a:spcBef>
                <a:spcPts val="750"/>
              </a:spcBef>
              <a:spcAft>
                <a:spcPts val="0"/>
              </a:spcAft>
              <a:buClr>
                <a:schemeClr val="dk1"/>
              </a:buClr>
              <a:buSzPts val="2400"/>
              <a:buChar char="•"/>
            </a:pPr>
            <a:r>
              <a:rPr lang="hu-HU" sz="2400"/>
              <a:t>Határok</a:t>
            </a:r>
            <a:endParaRPr/>
          </a:p>
          <a:p>
            <a:pPr indent="-171450" lvl="0" marL="171450" rtl="0" algn="l">
              <a:lnSpc>
                <a:spcPct val="90000"/>
              </a:lnSpc>
              <a:spcBef>
                <a:spcPts val="750"/>
              </a:spcBef>
              <a:spcAft>
                <a:spcPts val="0"/>
              </a:spcAft>
              <a:buClr>
                <a:schemeClr val="dk1"/>
              </a:buClr>
              <a:buSzPts val="2400"/>
              <a:buChar char="•"/>
            </a:pPr>
            <a:r>
              <a:rPr lang="hu-HU" sz="2400"/>
              <a:t>Természettel való kapcsolat</a:t>
            </a:r>
            <a:endParaRPr sz="2400"/>
          </a:p>
        </p:txBody>
      </p:sp>
      <p:sp>
        <p:nvSpPr>
          <p:cNvPr id="671" name="Google Shape;671;p34"/>
          <p:cNvSpPr txBox="1"/>
          <p:nvPr>
            <p:ph idx="2" type="body"/>
          </p:nvPr>
        </p:nvSpPr>
        <p:spPr>
          <a:xfrm>
            <a:off x="2462689" y="6134735"/>
            <a:ext cx="4212431" cy="720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2"/>
              </a:buClr>
              <a:buSzPts val="900"/>
              <a:buNone/>
            </a:pPr>
            <a:r>
              <a:t/>
            </a:r>
            <a:endParaRPr/>
          </a:p>
        </p:txBody>
      </p:sp>
      <p:sp>
        <p:nvSpPr>
          <p:cNvPr id="672" name="Google Shape;672;p34"/>
          <p:cNvSpPr txBox="1"/>
          <p:nvPr>
            <p:ph idx="3" type="body"/>
          </p:nvPr>
        </p:nvSpPr>
        <p:spPr>
          <a:xfrm>
            <a:off x="6678216" y="6134735"/>
            <a:ext cx="2465784" cy="720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2"/>
              </a:buClr>
              <a:buSzPts val="900"/>
              <a:buNone/>
            </a:pPr>
            <a:r>
              <a:t/>
            </a:r>
            <a:endParaRPr/>
          </a:p>
        </p:txBody>
      </p:sp>
      <p:pic>
        <p:nvPicPr>
          <p:cNvPr descr="Image result for exercise funny" id="673" name="Google Shape;673;p34"/>
          <p:cNvPicPr preferRelativeResize="0"/>
          <p:nvPr/>
        </p:nvPicPr>
        <p:blipFill rotWithShape="1">
          <a:blip r:embed="rId3">
            <a:alphaModFix/>
          </a:blip>
          <a:srcRect b="0" l="0" r="0" t="0"/>
          <a:stretch/>
        </p:blipFill>
        <p:spPr>
          <a:xfrm>
            <a:off x="3923928" y="1556792"/>
            <a:ext cx="4762500" cy="3571875"/>
          </a:xfrm>
          <a:prstGeom prst="rect">
            <a:avLst/>
          </a:prstGeom>
          <a:noFill/>
          <a:ln>
            <a:noFill/>
          </a:ln>
        </p:spPr>
      </p:pic>
      <p:pic>
        <p:nvPicPr>
          <p:cNvPr descr="Image result for no stress funny" id="674" name="Google Shape;674;p34"/>
          <p:cNvPicPr preferRelativeResize="0"/>
          <p:nvPr/>
        </p:nvPicPr>
        <p:blipFill rotWithShape="1">
          <a:blip r:embed="rId4">
            <a:alphaModFix/>
          </a:blip>
          <a:srcRect b="8409" l="0" r="660" t="0"/>
          <a:stretch/>
        </p:blipFill>
        <p:spPr>
          <a:xfrm>
            <a:off x="4355976" y="1412776"/>
            <a:ext cx="4248472" cy="4536504"/>
          </a:xfrm>
          <a:prstGeom prst="rect">
            <a:avLst/>
          </a:prstGeom>
          <a:noFill/>
          <a:ln>
            <a:noFill/>
          </a:ln>
        </p:spPr>
      </p:pic>
      <p:pic>
        <p:nvPicPr>
          <p:cNvPr descr="Image result for sleep hygiene funny" id="675" name="Google Shape;675;p34"/>
          <p:cNvPicPr preferRelativeResize="0"/>
          <p:nvPr/>
        </p:nvPicPr>
        <p:blipFill rotWithShape="1">
          <a:blip r:embed="rId5">
            <a:alphaModFix/>
          </a:blip>
          <a:srcRect b="0" l="0" r="0" t="0"/>
          <a:stretch/>
        </p:blipFill>
        <p:spPr>
          <a:xfrm>
            <a:off x="3995936" y="1700808"/>
            <a:ext cx="4536504" cy="2234555"/>
          </a:xfrm>
          <a:prstGeom prst="rect">
            <a:avLst/>
          </a:prstGeom>
          <a:noFill/>
          <a:ln>
            <a:noFill/>
          </a:ln>
        </p:spPr>
      </p:pic>
      <p:pic>
        <p:nvPicPr>
          <p:cNvPr descr="agyag biliard" id="676" name="Google Shape;676;p34"/>
          <p:cNvPicPr preferRelativeResize="0"/>
          <p:nvPr/>
        </p:nvPicPr>
        <p:blipFill rotWithShape="1">
          <a:blip r:embed="rId6">
            <a:alphaModFix/>
          </a:blip>
          <a:srcRect b="0" l="0" r="0" t="0"/>
          <a:stretch/>
        </p:blipFill>
        <p:spPr>
          <a:xfrm>
            <a:off x="3563888" y="2132856"/>
            <a:ext cx="5184120" cy="3888432"/>
          </a:xfrm>
          <a:prstGeom prst="rect">
            <a:avLst/>
          </a:prstGeom>
          <a:noFill/>
          <a:ln>
            <a:noFill/>
          </a:ln>
        </p:spPr>
      </p:pic>
      <p:pic>
        <p:nvPicPr>
          <p:cNvPr id="677" name="Google Shape;677;p34"/>
          <p:cNvPicPr preferRelativeResize="0"/>
          <p:nvPr/>
        </p:nvPicPr>
        <p:blipFill rotWithShape="1">
          <a:blip r:embed="rId7">
            <a:alphaModFix/>
          </a:blip>
          <a:srcRect b="0" l="0" r="0" t="0"/>
          <a:stretch/>
        </p:blipFill>
        <p:spPr>
          <a:xfrm>
            <a:off x="3563888" y="2564904"/>
            <a:ext cx="5112568" cy="327798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70">
                                            <p:txEl>
                                              <p:pRg end="0" st="0"/>
                                            </p:txEl>
                                          </p:spTgt>
                                        </p:tgtEl>
                                        <p:attrNameLst>
                                          <p:attrName>style.visibility</p:attrName>
                                        </p:attrNameLst>
                                      </p:cBhvr>
                                      <p:to>
                                        <p:strVal val="visible"/>
                                      </p:to>
                                    </p:set>
                                    <p:anim calcmode="lin" valueType="num">
                                      <p:cBhvr additive="base">
                                        <p:cTn dur="500"/>
                                        <p:tgtEl>
                                          <p:spTgt spid="670">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70">
                                            <p:txEl>
                                              <p:pRg end="1" st="1"/>
                                            </p:txEl>
                                          </p:spTgt>
                                        </p:tgtEl>
                                        <p:attrNameLst>
                                          <p:attrName>style.visibility</p:attrName>
                                        </p:attrNameLst>
                                      </p:cBhvr>
                                      <p:to>
                                        <p:strVal val="visible"/>
                                      </p:to>
                                    </p:set>
                                    <p:anim calcmode="lin" valueType="num">
                                      <p:cBhvr additive="base">
                                        <p:cTn dur="500"/>
                                        <p:tgtEl>
                                          <p:spTgt spid="670">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70">
                                            <p:txEl>
                                              <p:pRg end="2" st="2"/>
                                            </p:txEl>
                                          </p:spTgt>
                                        </p:tgtEl>
                                        <p:attrNameLst>
                                          <p:attrName>style.visibility</p:attrName>
                                        </p:attrNameLst>
                                      </p:cBhvr>
                                      <p:to>
                                        <p:strVal val="visible"/>
                                      </p:to>
                                    </p:set>
                                    <p:anim calcmode="lin" valueType="num">
                                      <p:cBhvr additive="base">
                                        <p:cTn dur="500"/>
                                        <p:tgtEl>
                                          <p:spTgt spid="670">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70">
                                            <p:txEl>
                                              <p:pRg end="3" st="3"/>
                                            </p:txEl>
                                          </p:spTgt>
                                        </p:tgtEl>
                                        <p:attrNameLst>
                                          <p:attrName>style.visibility</p:attrName>
                                        </p:attrNameLst>
                                      </p:cBhvr>
                                      <p:to>
                                        <p:strVal val="visible"/>
                                      </p:to>
                                    </p:set>
                                    <p:anim calcmode="lin" valueType="num">
                                      <p:cBhvr additive="base">
                                        <p:cTn dur="500"/>
                                        <p:tgtEl>
                                          <p:spTgt spid="670">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70">
                                            <p:txEl>
                                              <p:pRg end="4" st="4"/>
                                            </p:txEl>
                                          </p:spTgt>
                                        </p:tgtEl>
                                        <p:attrNameLst>
                                          <p:attrName>style.visibility</p:attrName>
                                        </p:attrNameLst>
                                      </p:cBhvr>
                                      <p:to>
                                        <p:strVal val="visible"/>
                                      </p:to>
                                    </p:set>
                                    <p:anim calcmode="lin" valueType="num">
                                      <p:cBhvr additive="base">
                                        <p:cTn dur="500"/>
                                        <p:tgtEl>
                                          <p:spTgt spid="670">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70">
                                            <p:txEl>
                                              <p:pRg end="5" st="5"/>
                                            </p:txEl>
                                          </p:spTgt>
                                        </p:tgtEl>
                                        <p:attrNameLst>
                                          <p:attrName>style.visibility</p:attrName>
                                        </p:attrNameLst>
                                      </p:cBhvr>
                                      <p:to>
                                        <p:strVal val="visible"/>
                                      </p:to>
                                    </p:set>
                                    <p:anim calcmode="lin" valueType="num">
                                      <p:cBhvr additive="base">
                                        <p:cTn dur="500"/>
                                        <p:tgtEl>
                                          <p:spTgt spid="670">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70">
                                            <p:txEl>
                                              <p:pRg end="6" st="6"/>
                                            </p:txEl>
                                          </p:spTgt>
                                        </p:tgtEl>
                                        <p:attrNameLst>
                                          <p:attrName>style.visibility</p:attrName>
                                        </p:attrNameLst>
                                      </p:cBhvr>
                                      <p:to>
                                        <p:strVal val="visible"/>
                                      </p:to>
                                    </p:set>
                                    <p:anim calcmode="lin" valueType="num">
                                      <p:cBhvr additive="base">
                                        <p:cTn dur="500"/>
                                        <p:tgtEl>
                                          <p:spTgt spid="670">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74"/>
                                        </p:tgtEl>
                                        <p:attrNameLst>
                                          <p:attrName>style.visibility</p:attrName>
                                        </p:attrNameLst>
                                      </p:cBhvr>
                                      <p:to>
                                        <p:strVal val="visible"/>
                                      </p:to>
                                    </p:set>
                                    <p:anim calcmode="lin" valueType="num">
                                      <p:cBhvr additive="base">
                                        <p:cTn dur="500"/>
                                        <p:tgtEl>
                                          <p:spTgt spid="67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674"/>
                                        </p:tgtEl>
                                      </p:cBhvr>
                                    </p:animEffect>
                                    <p:set>
                                      <p:cBhvr>
                                        <p:cTn dur="1" fill="hold">
                                          <p:stCondLst>
                                            <p:cond delay="500"/>
                                          </p:stCondLst>
                                        </p:cTn>
                                        <p:tgtEl>
                                          <p:spTgt spid="67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73"/>
                                        </p:tgtEl>
                                        <p:attrNameLst>
                                          <p:attrName>style.visibility</p:attrName>
                                        </p:attrNameLst>
                                      </p:cBhvr>
                                      <p:to>
                                        <p:strVal val="visible"/>
                                      </p:to>
                                    </p:set>
                                    <p:anim calcmode="lin" valueType="num">
                                      <p:cBhvr additive="base">
                                        <p:cTn dur="500"/>
                                        <p:tgtEl>
                                          <p:spTgt spid="67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673"/>
                                        </p:tgtEl>
                                      </p:cBhvr>
                                    </p:animEffect>
                                    <p:set>
                                      <p:cBhvr>
                                        <p:cTn dur="1" fill="hold">
                                          <p:stCondLst>
                                            <p:cond delay="500"/>
                                          </p:stCondLst>
                                        </p:cTn>
                                        <p:tgtEl>
                                          <p:spTgt spid="67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75"/>
                                        </p:tgtEl>
                                        <p:attrNameLst>
                                          <p:attrName>style.visibility</p:attrName>
                                        </p:attrNameLst>
                                      </p:cBhvr>
                                      <p:to>
                                        <p:strVal val="visible"/>
                                      </p:to>
                                    </p:set>
                                    <p:anim calcmode="lin" valueType="num">
                                      <p:cBhvr additive="base">
                                        <p:cTn dur="500"/>
                                        <p:tgtEl>
                                          <p:spTgt spid="67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675"/>
                                        </p:tgtEl>
                                      </p:cBhvr>
                                    </p:animEffect>
                                    <p:set>
                                      <p:cBhvr>
                                        <p:cTn dur="1" fill="hold">
                                          <p:stCondLst>
                                            <p:cond delay="500"/>
                                          </p:stCondLst>
                                        </p:cTn>
                                        <p:tgtEl>
                                          <p:spTgt spid="67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76"/>
                                        </p:tgtEl>
                                        <p:attrNameLst>
                                          <p:attrName>style.visibility</p:attrName>
                                        </p:attrNameLst>
                                      </p:cBhvr>
                                      <p:to>
                                        <p:strVal val="visible"/>
                                      </p:to>
                                    </p:set>
                                    <p:anim calcmode="lin" valueType="num">
                                      <p:cBhvr additive="base">
                                        <p:cTn dur="500"/>
                                        <p:tgtEl>
                                          <p:spTgt spid="67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676"/>
                                        </p:tgtEl>
                                      </p:cBhvr>
                                    </p:animEffect>
                                    <p:set>
                                      <p:cBhvr>
                                        <p:cTn dur="1" fill="hold">
                                          <p:stCondLst>
                                            <p:cond delay="500"/>
                                          </p:stCondLst>
                                        </p:cTn>
                                        <p:tgtEl>
                                          <p:spTgt spid="67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77"/>
                                        </p:tgtEl>
                                        <p:attrNameLst>
                                          <p:attrName>style.visibility</p:attrName>
                                        </p:attrNameLst>
                                      </p:cBhvr>
                                      <p:to>
                                        <p:strVal val="visible"/>
                                      </p:to>
                                    </p:set>
                                    <p:anim calcmode="lin" valueType="num">
                                      <p:cBhvr additive="base">
                                        <p:cTn dur="500"/>
                                        <p:tgtEl>
                                          <p:spTgt spid="67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4"/>
          <p:cNvSpPr/>
          <p:nvPr/>
        </p:nvSpPr>
        <p:spPr>
          <a:xfrm>
            <a:off x="0" y="1319213"/>
            <a:ext cx="9144000" cy="55387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Montserrat"/>
              <a:ea typeface="Montserrat"/>
              <a:cs typeface="Montserrat"/>
              <a:sym typeface="Montserrat"/>
            </a:endParaRPr>
          </a:p>
        </p:txBody>
      </p:sp>
      <p:sp>
        <p:nvSpPr>
          <p:cNvPr id="325" name="Google Shape;325;p4"/>
          <p:cNvSpPr/>
          <p:nvPr/>
        </p:nvSpPr>
        <p:spPr>
          <a:xfrm>
            <a:off x="971600" y="188640"/>
            <a:ext cx="7920880" cy="7920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hu-HU" sz="3200">
                <a:solidFill>
                  <a:schemeClr val="dk1"/>
                </a:solidFill>
                <a:latin typeface="Montserrat"/>
                <a:ea typeface="Montserrat"/>
                <a:cs typeface="Montserrat"/>
                <a:sym typeface="Montserrat"/>
              </a:rPr>
              <a:t>Depresszió:  Népegészségügyi jelentőség</a:t>
            </a:r>
            <a:endParaRPr b="1" sz="3200">
              <a:solidFill>
                <a:schemeClr val="dk1"/>
              </a:solidFill>
              <a:latin typeface="Montserrat"/>
              <a:ea typeface="Montserrat"/>
              <a:cs typeface="Montserrat"/>
              <a:sym typeface="Montserrat"/>
            </a:endParaRPr>
          </a:p>
        </p:txBody>
      </p:sp>
      <p:sp>
        <p:nvSpPr>
          <p:cNvPr id="326" name="Google Shape;326;p4"/>
          <p:cNvSpPr/>
          <p:nvPr/>
        </p:nvSpPr>
        <p:spPr>
          <a:xfrm>
            <a:off x="3275856" y="751528"/>
            <a:ext cx="492705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hu-HU" sz="2400">
                <a:solidFill>
                  <a:srgbClr val="344F7C"/>
                </a:solidFill>
                <a:latin typeface="Montserrat"/>
                <a:ea typeface="Montserrat"/>
                <a:cs typeface="Montserrat"/>
                <a:sym typeface="Montserrat"/>
              </a:rPr>
              <a:t>A probléma mértéke világszerte:</a:t>
            </a:r>
            <a:endParaRPr b="1" sz="2400">
              <a:solidFill>
                <a:srgbClr val="344F7C"/>
              </a:solidFill>
              <a:latin typeface="Montserrat"/>
              <a:ea typeface="Montserrat"/>
              <a:cs typeface="Montserrat"/>
              <a:sym typeface="Montserrat"/>
            </a:endParaRPr>
          </a:p>
        </p:txBody>
      </p:sp>
      <p:pic>
        <p:nvPicPr>
          <p:cNvPr descr="Image result for who depression DALY" id="327" name="Google Shape;327;p4"/>
          <p:cNvPicPr preferRelativeResize="0"/>
          <p:nvPr/>
        </p:nvPicPr>
        <p:blipFill rotWithShape="1">
          <a:blip r:embed="rId3">
            <a:alphaModFix/>
          </a:blip>
          <a:srcRect b="0" l="0" r="0" t="0"/>
          <a:stretch/>
        </p:blipFill>
        <p:spPr>
          <a:xfrm>
            <a:off x="1154410" y="1319213"/>
            <a:ext cx="7048500" cy="4812257"/>
          </a:xfrm>
          <a:prstGeom prst="rect">
            <a:avLst/>
          </a:prstGeom>
          <a:noFill/>
          <a:ln>
            <a:noFill/>
          </a:ln>
        </p:spPr>
      </p:pic>
      <p:sp>
        <p:nvSpPr>
          <p:cNvPr id="328" name="Google Shape;328;p4"/>
          <p:cNvSpPr txBox="1"/>
          <p:nvPr>
            <p:ph idx="2" type="body"/>
          </p:nvPr>
        </p:nvSpPr>
        <p:spPr>
          <a:xfrm>
            <a:off x="2462689" y="6134735"/>
            <a:ext cx="4212431" cy="720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2"/>
              </a:buClr>
              <a:buSzPts val="900"/>
              <a:buNone/>
            </a:pPr>
            <a:r>
              <a:t/>
            </a:r>
            <a:endParaRPr/>
          </a:p>
        </p:txBody>
      </p:sp>
      <p:sp>
        <p:nvSpPr>
          <p:cNvPr id="329" name="Google Shape;329;p4"/>
          <p:cNvSpPr txBox="1"/>
          <p:nvPr>
            <p:ph idx="3" type="body"/>
          </p:nvPr>
        </p:nvSpPr>
        <p:spPr>
          <a:xfrm>
            <a:off x="6678216" y="6134735"/>
            <a:ext cx="2465784" cy="720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2"/>
              </a:buClr>
              <a:buSzPts val="9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5"/>
          <p:cNvSpPr/>
          <p:nvPr/>
        </p:nvSpPr>
        <p:spPr>
          <a:xfrm>
            <a:off x="3116263" y="2619375"/>
            <a:ext cx="2941637" cy="2943225"/>
          </a:xfrm>
          <a:prstGeom prst="ellipse">
            <a:avLst/>
          </a:prstGeom>
          <a:solidFill>
            <a:srgbClr val="0093DD"/>
          </a:solidFill>
          <a:ln cap="flat" cmpd="sng" w="44450">
            <a:solidFill>
              <a:srgbClr val="969696"/>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l">
              <a:spcBef>
                <a:spcPts val="0"/>
              </a:spcBef>
              <a:spcAft>
                <a:spcPts val="0"/>
              </a:spcAft>
              <a:buClr>
                <a:srgbClr val="344F7C"/>
              </a:buClr>
              <a:buSzPts val="1800"/>
              <a:buFont typeface="Arial"/>
              <a:buNone/>
            </a:pPr>
            <a:r>
              <a:t/>
            </a:r>
            <a:endParaRPr b="0" sz="1800">
              <a:solidFill>
                <a:schemeClr val="dk1"/>
              </a:solidFill>
              <a:latin typeface="Arial"/>
              <a:ea typeface="Arial"/>
              <a:cs typeface="Arial"/>
              <a:sym typeface="Arial"/>
            </a:endParaRPr>
          </a:p>
        </p:txBody>
      </p:sp>
      <p:sp>
        <p:nvSpPr>
          <p:cNvPr id="335" name="Google Shape;335;p5"/>
          <p:cNvSpPr/>
          <p:nvPr/>
        </p:nvSpPr>
        <p:spPr>
          <a:xfrm rot="-627089">
            <a:off x="3368675" y="3582988"/>
            <a:ext cx="1860550" cy="1860550"/>
          </a:xfrm>
          <a:prstGeom prst="ellipse">
            <a:avLst/>
          </a:prstGeom>
          <a:gradFill>
            <a:gsLst>
              <a:gs pos="0">
                <a:srgbClr val="C0C0C0"/>
              </a:gs>
              <a:gs pos="100000">
                <a:srgbClr val="0093DD"/>
              </a:gs>
            </a:gsLst>
            <a:path path="circle">
              <a:fillToRect b="50%" l="50%" r="50%" t="50%"/>
            </a:path>
            <a:tileRect/>
          </a:gradFill>
          <a:ln>
            <a:noFill/>
          </a:ln>
        </p:spPr>
        <p:txBody>
          <a:bodyPr anchorCtr="0" anchor="ctr" bIns="45700" lIns="91425" spcFirstLastPara="1" rIns="91425" wrap="square" tIns="45700">
            <a:spAutoFit/>
          </a:bodyPr>
          <a:lstStyle/>
          <a:p>
            <a:pPr indent="0" lvl="0" marL="0" marR="0" rtl="0" algn="l">
              <a:spcBef>
                <a:spcPts val="0"/>
              </a:spcBef>
              <a:spcAft>
                <a:spcPts val="0"/>
              </a:spcAft>
              <a:buClr>
                <a:srgbClr val="344F7C"/>
              </a:buClr>
              <a:buSzPts val="1800"/>
              <a:buFont typeface="Arial"/>
              <a:buNone/>
            </a:pPr>
            <a:r>
              <a:t/>
            </a:r>
            <a:endParaRPr b="0" sz="1800">
              <a:solidFill>
                <a:schemeClr val="dk1"/>
              </a:solidFill>
              <a:latin typeface="Arial"/>
              <a:ea typeface="Arial"/>
              <a:cs typeface="Arial"/>
              <a:sym typeface="Arial"/>
            </a:endParaRPr>
          </a:p>
        </p:txBody>
      </p:sp>
      <p:sp>
        <p:nvSpPr>
          <p:cNvPr id="336" name="Google Shape;336;p5"/>
          <p:cNvSpPr txBox="1"/>
          <p:nvPr/>
        </p:nvSpPr>
        <p:spPr>
          <a:xfrm>
            <a:off x="3276600" y="2781300"/>
            <a:ext cx="2076450" cy="646113"/>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Clr>
                <a:schemeClr val="lt1"/>
              </a:buClr>
              <a:buSzPts val="1800"/>
              <a:buFont typeface="Arial"/>
              <a:buNone/>
            </a:pPr>
            <a:r>
              <a:rPr b="1" lang="hu-HU" sz="1800">
                <a:solidFill>
                  <a:schemeClr val="lt1"/>
                </a:solidFill>
                <a:latin typeface="Arial"/>
                <a:ea typeface="Arial"/>
                <a:cs typeface="Arial"/>
                <a:sym typeface="Arial"/>
              </a:rPr>
              <a:t>Az aktivitás csökkenése</a:t>
            </a:r>
            <a:endParaRPr b="1" sz="1800">
              <a:solidFill>
                <a:schemeClr val="lt1"/>
              </a:solidFill>
              <a:latin typeface="Arial"/>
              <a:ea typeface="Arial"/>
              <a:cs typeface="Arial"/>
              <a:sym typeface="Arial"/>
            </a:endParaRPr>
          </a:p>
        </p:txBody>
      </p:sp>
      <p:sp>
        <p:nvSpPr>
          <p:cNvPr id="337" name="Google Shape;337;p5"/>
          <p:cNvSpPr txBox="1"/>
          <p:nvPr/>
        </p:nvSpPr>
        <p:spPr>
          <a:xfrm>
            <a:off x="3132138" y="3789363"/>
            <a:ext cx="2420937" cy="369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1800"/>
              <a:buFont typeface="Arial"/>
              <a:buNone/>
            </a:pPr>
            <a:r>
              <a:rPr b="1" lang="hu-HU" sz="1800">
                <a:solidFill>
                  <a:schemeClr val="lt1"/>
                </a:solidFill>
                <a:latin typeface="Arial"/>
                <a:ea typeface="Arial"/>
                <a:cs typeface="Arial"/>
                <a:sym typeface="Arial"/>
              </a:rPr>
              <a:t>Lehangoltság</a:t>
            </a:r>
            <a:endParaRPr b="1" sz="1800">
              <a:solidFill>
                <a:schemeClr val="lt1"/>
              </a:solidFill>
              <a:latin typeface="Arial"/>
              <a:ea typeface="Arial"/>
              <a:cs typeface="Arial"/>
              <a:sym typeface="Arial"/>
            </a:endParaRPr>
          </a:p>
        </p:txBody>
      </p:sp>
      <p:sp>
        <p:nvSpPr>
          <p:cNvPr id="338" name="Google Shape;338;p5"/>
          <p:cNvSpPr txBox="1"/>
          <p:nvPr/>
        </p:nvSpPr>
        <p:spPr>
          <a:xfrm>
            <a:off x="3059113" y="4365625"/>
            <a:ext cx="2232025" cy="922338"/>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Clr>
                <a:schemeClr val="lt1"/>
              </a:buClr>
              <a:buSzPts val="1800"/>
              <a:buFont typeface="Arial"/>
              <a:buNone/>
            </a:pPr>
            <a:r>
              <a:rPr b="1" lang="hu-HU" sz="1800">
                <a:solidFill>
                  <a:schemeClr val="lt1"/>
                </a:solidFill>
                <a:latin typeface="Arial"/>
                <a:ea typeface="Arial"/>
                <a:cs typeface="Arial"/>
                <a:sym typeface="Arial"/>
              </a:rPr>
              <a:t>Csökkent motiváció, energiahiány</a:t>
            </a:r>
            <a:endParaRPr b="1" sz="1800">
              <a:solidFill>
                <a:schemeClr val="lt1"/>
              </a:solidFill>
              <a:latin typeface="Arial"/>
              <a:ea typeface="Arial"/>
              <a:cs typeface="Arial"/>
              <a:sym typeface="Arial"/>
            </a:endParaRPr>
          </a:p>
        </p:txBody>
      </p:sp>
      <p:grpSp>
        <p:nvGrpSpPr>
          <p:cNvPr id="339" name="Google Shape;339;p5"/>
          <p:cNvGrpSpPr/>
          <p:nvPr/>
        </p:nvGrpSpPr>
        <p:grpSpPr>
          <a:xfrm>
            <a:off x="755650" y="1268413"/>
            <a:ext cx="8153400" cy="5181600"/>
            <a:chOff x="476" y="799"/>
            <a:chExt cx="5136" cy="3264"/>
          </a:xfrm>
        </p:grpSpPr>
        <p:sp>
          <p:nvSpPr>
            <p:cNvPr id="340" name="Google Shape;340;p5"/>
            <p:cNvSpPr txBox="1"/>
            <p:nvPr/>
          </p:nvSpPr>
          <p:spPr>
            <a:xfrm>
              <a:off x="1973" y="975"/>
              <a:ext cx="1724" cy="5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344F7C"/>
                </a:buClr>
                <a:buSzPts val="1800"/>
                <a:buFont typeface="Arial"/>
                <a:buNone/>
              </a:pPr>
              <a:r>
                <a:rPr b="1" lang="hu-HU" sz="1800">
                  <a:solidFill>
                    <a:srgbClr val="344F7C"/>
                  </a:solidFill>
                  <a:latin typeface="Arial"/>
                  <a:ea typeface="Arial"/>
                  <a:cs typeface="Arial"/>
                  <a:sym typeface="Arial"/>
                </a:rPr>
                <a:t>Halállal való foglalkozás,öngyilkos-sági fantáziák</a:t>
              </a:r>
              <a:endParaRPr b="1" sz="1800">
                <a:solidFill>
                  <a:srgbClr val="344F7C"/>
                </a:solidFill>
                <a:latin typeface="Arial"/>
                <a:ea typeface="Arial"/>
                <a:cs typeface="Arial"/>
                <a:sym typeface="Arial"/>
              </a:endParaRPr>
            </a:p>
          </p:txBody>
        </p:sp>
        <p:sp>
          <p:nvSpPr>
            <p:cNvPr id="341" name="Google Shape;341;p5"/>
            <p:cNvSpPr txBox="1"/>
            <p:nvPr/>
          </p:nvSpPr>
          <p:spPr>
            <a:xfrm>
              <a:off x="3470" y="1298"/>
              <a:ext cx="1549" cy="75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344F7C"/>
                </a:buClr>
                <a:buSzPts val="1800"/>
                <a:buFont typeface="Arial"/>
                <a:buNone/>
              </a:pPr>
              <a:r>
                <a:rPr b="1" lang="hu-HU" sz="1800">
                  <a:solidFill>
                    <a:srgbClr val="344F7C"/>
                  </a:solidFill>
                  <a:latin typeface="Arial"/>
                  <a:ea typeface="Arial"/>
                  <a:cs typeface="Arial"/>
                  <a:sym typeface="Arial"/>
                </a:rPr>
                <a:t>Csökkent önértékelés, alacsony önbecsülés</a:t>
              </a:r>
              <a:endParaRPr b="1" sz="1800">
                <a:solidFill>
                  <a:srgbClr val="344F7C"/>
                </a:solidFill>
                <a:latin typeface="Arial"/>
                <a:ea typeface="Arial"/>
                <a:cs typeface="Arial"/>
                <a:sym typeface="Arial"/>
              </a:endParaRPr>
            </a:p>
          </p:txBody>
        </p:sp>
        <p:sp>
          <p:nvSpPr>
            <p:cNvPr id="342" name="Google Shape;342;p5"/>
            <p:cNvSpPr txBox="1"/>
            <p:nvPr/>
          </p:nvSpPr>
          <p:spPr>
            <a:xfrm>
              <a:off x="1580" y="3490"/>
              <a:ext cx="1364" cy="23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344F7C"/>
                </a:buClr>
                <a:buSzPts val="1800"/>
                <a:buFont typeface="Arial"/>
                <a:buNone/>
              </a:pPr>
              <a:r>
                <a:rPr b="1" lang="hu-HU" sz="1800">
                  <a:solidFill>
                    <a:srgbClr val="344F7C"/>
                  </a:solidFill>
                  <a:latin typeface="Arial"/>
                  <a:ea typeface="Arial"/>
                  <a:cs typeface="Arial"/>
                  <a:sym typeface="Arial"/>
                </a:rPr>
                <a:t>Alvásproblémák</a:t>
              </a:r>
              <a:endParaRPr b="1" sz="1800">
                <a:solidFill>
                  <a:srgbClr val="344F7C"/>
                </a:solidFill>
                <a:latin typeface="Arial"/>
                <a:ea typeface="Arial"/>
                <a:cs typeface="Arial"/>
                <a:sym typeface="Arial"/>
              </a:endParaRPr>
            </a:p>
          </p:txBody>
        </p:sp>
        <p:sp>
          <p:nvSpPr>
            <p:cNvPr id="343" name="Google Shape;343;p5"/>
            <p:cNvSpPr txBox="1"/>
            <p:nvPr/>
          </p:nvSpPr>
          <p:spPr>
            <a:xfrm>
              <a:off x="908" y="1461"/>
              <a:ext cx="1248" cy="5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344F7C"/>
                </a:buClr>
                <a:buSzPts val="1800"/>
                <a:buFont typeface="Arial"/>
                <a:buNone/>
              </a:pPr>
              <a:r>
                <a:rPr b="1" lang="hu-HU" sz="1800">
                  <a:solidFill>
                    <a:srgbClr val="344F7C"/>
                  </a:solidFill>
                  <a:latin typeface="Arial"/>
                  <a:ea typeface="Arial"/>
                  <a:cs typeface="Arial"/>
                  <a:sym typeface="Arial"/>
                </a:rPr>
                <a:t>Az öröm és érdeklődés elvesztése</a:t>
              </a:r>
              <a:endParaRPr b="1" sz="1800">
                <a:solidFill>
                  <a:srgbClr val="344F7C"/>
                </a:solidFill>
                <a:latin typeface="Arial"/>
                <a:ea typeface="Arial"/>
                <a:cs typeface="Arial"/>
                <a:sym typeface="Arial"/>
              </a:endParaRPr>
            </a:p>
          </p:txBody>
        </p:sp>
        <p:sp>
          <p:nvSpPr>
            <p:cNvPr id="344" name="Google Shape;344;p5"/>
            <p:cNvSpPr txBox="1"/>
            <p:nvPr/>
          </p:nvSpPr>
          <p:spPr>
            <a:xfrm>
              <a:off x="3198" y="3203"/>
              <a:ext cx="1691" cy="5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344F7C"/>
                </a:buClr>
                <a:buSzPts val="1800"/>
                <a:buFont typeface="Arial"/>
                <a:buNone/>
              </a:pPr>
              <a:r>
                <a:rPr b="1" lang="hu-HU" sz="1800">
                  <a:solidFill>
                    <a:srgbClr val="344F7C"/>
                  </a:solidFill>
                  <a:latin typeface="Arial"/>
                  <a:ea typeface="Arial"/>
                  <a:cs typeface="Arial"/>
                  <a:sym typeface="Arial"/>
                </a:rPr>
                <a:t>Csökkent koncentrációs-képesség és figyelem</a:t>
              </a:r>
              <a:endParaRPr/>
            </a:p>
          </p:txBody>
        </p:sp>
        <p:sp>
          <p:nvSpPr>
            <p:cNvPr id="345" name="Google Shape;345;p5"/>
            <p:cNvSpPr txBox="1"/>
            <p:nvPr/>
          </p:nvSpPr>
          <p:spPr>
            <a:xfrm>
              <a:off x="716" y="2563"/>
              <a:ext cx="1075" cy="582"/>
            </a:xfrm>
            <a:prstGeom prst="rect">
              <a:avLst/>
            </a:prstGeom>
            <a:noFill/>
            <a:ln>
              <a:noFill/>
            </a:ln>
          </p:spPr>
          <p:txBody>
            <a:bodyPr anchorCtr="0" anchor="t" bIns="45700" lIns="0" spcFirstLastPara="1" rIns="0" wrap="square" tIns="45700">
              <a:spAutoFit/>
            </a:bodyPr>
            <a:lstStyle/>
            <a:p>
              <a:pPr indent="0" lvl="0" marL="0" marR="0" rtl="0" algn="r">
                <a:spcBef>
                  <a:spcPts val="0"/>
                </a:spcBef>
                <a:spcAft>
                  <a:spcPts val="0"/>
                </a:spcAft>
                <a:buClr>
                  <a:srgbClr val="344F7C"/>
                </a:buClr>
                <a:buSzPts val="1800"/>
                <a:buFont typeface="Arial"/>
                <a:buNone/>
              </a:pPr>
              <a:r>
                <a:rPr b="1" lang="hu-HU" sz="1800">
                  <a:solidFill>
                    <a:srgbClr val="344F7C"/>
                  </a:solidFill>
                  <a:latin typeface="Arial"/>
                  <a:ea typeface="Arial"/>
                  <a:cs typeface="Arial"/>
                  <a:sym typeface="Arial"/>
                </a:rPr>
                <a:t>Értéktelenség</a:t>
              </a:r>
              <a:endParaRPr/>
            </a:p>
            <a:p>
              <a:pPr indent="0" lvl="0" marL="0" marR="0" rtl="0" algn="r">
                <a:spcBef>
                  <a:spcPts val="0"/>
                </a:spcBef>
                <a:spcAft>
                  <a:spcPts val="0"/>
                </a:spcAft>
                <a:buClr>
                  <a:srgbClr val="344F7C"/>
                </a:buClr>
                <a:buSzPts val="1800"/>
                <a:buFont typeface="Arial"/>
                <a:buNone/>
              </a:pPr>
              <a:r>
                <a:rPr b="1" lang="hu-HU" sz="1800">
                  <a:solidFill>
                    <a:srgbClr val="344F7C"/>
                  </a:solidFill>
                  <a:latin typeface="Arial"/>
                  <a:ea typeface="Arial"/>
                  <a:cs typeface="Arial"/>
                  <a:sym typeface="Arial"/>
                </a:rPr>
                <a:t>érzése, bűntudat</a:t>
              </a:r>
              <a:endParaRPr b="1" sz="1800">
                <a:solidFill>
                  <a:srgbClr val="344F7C"/>
                </a:solidFill>
                <a:latin typeface="Arial"/>
                <a:ea typeface="Arial"/>
                <a:cs typeface="Arial"/>
                <a:sym typeface="Arial"/>
              </a:endParaRPr>
            </a:p>
          </p:txBody>
        </p:sp>
        <p:sp>
          <p:nvSpPr>
            <p:cNvPr id="346" name="Google Shape;346;p5"/>
            <p:cNvSpPr txBox="1"/>
            <p:nvPr/>
          </p:nvSpPr>
          <p:spPr>
            <a:xfrm>
              <a:off x="3969" y="2795"/>
              <a:ext cx="1402" cy="4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344F7C"/>
                </a:buClr>
                <a:buSzPts val="1800"/>
                <a:buFont typeface="Arial"/>
                <a:buNone/>
              </a:pPr>
              <a:r>
                <a:rPr b="1" lang="hu-HU" sz="1800">
                  <a:solidFill>
                    <a:srgbClr val="344F7C"/>
                  </a:solidFill>
                  <a:latin typeface="Arial"/>
                  <a:ea typeface="Arial"/>
                  <a:cs typeface="Arial"/>
                  <a:sym typeface="Arial"/>
                </a:rPr>
                <a:t>Étvágy csökkenése</a:t>
              </a:r>
              <a:endParaRPr b="1" sz="1800">
                <a:solidFill>
                  <a:srgbClr val="344F7C"/>
                </a:solidFill>
                <a:latin typeface="Arial"/>
                <a:ea typeface="Arial"/>
                <a:cs typeface="Arial"/>
                <a:sym typeface="Arial"/>
              </a:endParaRPr>
            </a:p>
          </p:txBody>
        </p:sp>
        <p:sp>
          <p:nvSpPr>
            <p:cNvPr id="347" name="Google Shape;347;p5"/>
            <p:cNvSpPr/>
            <p:nvPr/>
          </p:nvSpPr>
          <p:spPr>
            <a:xfrm>
              <a:off x="476" y="799"/>
              <a:ext cx="5136" cy="3264"/>
            </a:xfrm>
            <a:prstGeom prst="ellipse">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rgbClr val="344F7C"/>
                </a:buClr>
                <a:buSzPts val="1800"/>
                <a:buFont typeface="Arial"/>
                <a:buNone/>
              </a:pPr>
              <a:r>
                <a:t/>
              </a:r>
              <a:endParaRPr b="0" sz="1800">
                <a:solidFill>
                  <a:schemeClr val="dk1"/>
                </a:solidFill>
                <a:latin typeface="Arial"/>
                <a:ea typeface="Arial"/>
                <a:cs typeface="Arial"/>
                <a:sym typeface="Arial"/>
              </a:endParaRPr>
            </a:p>
          </p:txBody>
        </p:sp>
      </p:grpSp>
      <p:sp>
        <p:nvSpPr>
          <p:cNvPr id="348" name="Google Shape;348;p5"/>
          <p:cNvSpPr/>
          <p:nvPr/>
        </p:nvSpPr>
        <p:spPr>
          <a:xfrm>
            <a:off x="1543368" y="212725"/>
            <a:ext cx="6424295" cy="1016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Arial"/>
              <a:buNone/>
            </a:pPr>
            <a:r>
              <a:rPr b="1" lang="hu-HU" sz="2400">
                <a:solidFill>
                  <a:schemeClr val="dk1"/>
                </a:solidFill>
                <a:latin typeface="Arial"/>
                <a:ea typeface="Arial"/>
                <a:cs typeface="Arial"/>
                <a:sym typeface="Arial"/>
              </a:rPr>
              <a:t>Tünetek: A fő- és melléktünetek</a:t>
            </a:r>
            <a:endParaRPr b="1" sz="2400">
              <a:solidFill>
                <a:schemeClr val="dk1"/>
              </a:solidFill>
              <a:latin typeface="Arial"/>
              <a:ea typeface="Arial"/>
              <a:cs typeface="Arial"/>
              <a:sym typeface="Arial"/>
            </a:endParaRPr>
          </a:p>
        </p:txBody>
      </p:sp>
      <p:sp>
        <p:nvSpPr>
          <p:cNvPr id="349" name="Google Shape;349;p5"/>
          <p:cNvSpPr txBox="1"/>
          <p:nvPr/>
        </p:nvSpPr>
        <p:spPr>
          <a:xfrm>
            <a:off x="6372225" y="3284538"/>
            <a:ext cx="2459038" cy="92392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344F7C"/>
              </a:buClr>
              <a:buSzPts val="1800"/>
              <a:buFont typeface="Arial"/>
              <a:buNone/>
            </a:pPr>
            <a:r>
              <a:rPr b="1" lang="hu-HU" sz="1800">
                <a:solidFill>
                  <a:srgbClr val="344F7C"/>
                </a:solidFill>
                <a:latin typeface="Arial"/>
                <a:ea typeface="Arial"/>
                <a:cs typeface="Arial"/>
                <a:sym typeface="Arial"/>
              </a:rPr>
              <a:t>Minimális igénybevétel során jelentkező fáradtság</a:t>
            </a:r>
            <a:endParaRPr b="1" sz="1800">
              <a:solidFill>
                <a:srgbClr val="344F7C"/>
              </a:solidFill>
              <a:latin typeface="Arial"/>
              <a:ea typeface="Arial"/>
              <a:cs typeface="Arial"/>
              <a:sym typeface="Arial"/>
            </a:endParaRPr>
          </a:p>
        </p:txBody>
      </p:sp>
      <p:sp>
        <p:nvSpPr>
          <p:cNvPr id="350" name="Google Shape;350;p5"/>
          <p:cNvSpPr txBox="1"/>
          <p:nvPr>
            <p:ph idx="2" type="body"/>
          </p:nvPr>
        </p:nvSpPr>
        <p:spPr>
          <a:xfrm>
            <a:off x="2462689" y="6134735"/>
            <a:ext cx="4212431" cy="720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2"/>
              </a:buClr>
              <a:buSzPts val="900"/>
              <a:buNone/>
            </a:pPr>
            <a:r>
              <a:t/>
            </a:r>
            <a:endParaRPr/>
          </a:p>
        </p:txBody>
      </p:sp>
      <p:sp>
        <p:nvSpPr>
          <p:cNvPr id="351" name="Google Shape;351;p5"/>
          <p:cNvSpPr txBox="1"/>
          <p:nvPr>
            <p:ph idx="3" type="body"/>
          </p:nvPr>
        </p:nvSpPr>
        <p:spPr>
          <a:xfrm>
            <a:off x="6678216" y="6134735"/>
            <a:ext cx="2465784" cy="720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2"/>
              </a:buClr>
              <a:buSzPts val="9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55" name="Shape 355"/>
        <p:cNvGrpSpPr/>
        <p:nvPr/>
      </p:nvGrpSpPr>
      <p:grpSpPr>
        <a:xfrm>
          <a:off x="0" y="0"/>
          <a:ext cx="0" cy="0"/>
          <a:chOff x="0" y="0"/>
          <a:chExt cx="0" cy="0"/>
        </a:xfrm>
      </p:grpSpPr>
      <p:sp>
        <p:nvSpPr>
          <p:cNvPr id="356" name="Google Shape;356;p6"/>
          <p:cNvSpPr/>
          <p:nvPr/>
        </p:nvSpPr>
        <p:spPr>
          <a:xfrm>
            <a:off x="2411413" y="2781300"/>
            <a:ext cx="4791075" cy="3078163"/>
          </a:xfrm>
          <a:prstGeom prst="ellipse">
            <a:avLst/>
          </a:prstGeom>
          <a:solidFill>
            <a:srgbClr val="3366FF"/>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rgbClr val="344F7C"/>
              </a:buClr>
              <a:buSzPts val="1800"/>
              <a:buFont typeface="Arial"/>
              <a:buNone/>
            </a:pPr>
            <a:r>
              <a:t/>
            </a:r>
            <a:endParaRPr b="0" sz="1800">
              <a:solidFill>
                <a:schemeClr val="dk1"/>
              </a:solidFill>
              <a:latin typeface="Arial"/>
              <a:ea typeface="Arial"/>
              <a:cs typeface="Arial"/>
              <a:sym typeface="Arial"/>
            </a:endParaRPr>
          </a:p>
        </p:txBody>
      </p:sp>
      <p:sp>
        <p:nvSpPr>
          <p:cNvPr id="357" name="Google Shape;357;p6"/>
          <p:cNvSpPr txBox="1"/>
          <p:nvPr/>
        </p:nvSpPr>
        <p:spPr>
          <a:xfrm>
            <a:off x="2824163" y="853979"/>
            <a:ext cx="3962400" cy="12001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344F7C"/>
              </a:buClr>
              <a:buSzPts val="1800"/>
              <a:buFont typeface="Arial"/>
              <a:buNone/>
            </a:pPr>
            <a:r>
              <a:rPr b="1" lang="hu-HU" sz="1800">
                <a:solidFill>
                  <a:srgbClr val="344F7C"/>
                </a:solidFill>
                <a:latin typeface="Arial"/>
                <a:ea typeface="Arial"/>
                <a:cs typeface="Arial"/>
                <a:sym typeface="Arial"/>
              </a:rPr>
              <a:t>Kifejezett érdektelenség és örömtelenség érzése a korábban élvezetes tevékenységekkel kapcsolatosan</a:t>
            </a:r>
            <a:endParaRPr b="1" sz="1800">
              <a:solidFill>
                <a:srgbClr val="344F7C"/>
              </a:solidFill>
              <a:latin typeface="Arial"/>
              <a:ea typeface="Arial"/>
              <a:cs typeface="Arial"/>
              <a:sym typeface="Arial"/>
            </a:endParaRPr>
          </a:p>
        </p:txBody>
      </p:sp>
      <p:sp>
        <p:nvSpPr>
          <p:cNvPr id="358" name="Google Shape;358;p6"/>
          <p:cNvSpPr txBox="1"/>
          <p:nvPr/>
        </p:nvSpPr>
        <p:spPr>
          <a:xfrm>
            <a:off x="312576" y="3211512"/>
            <a:ext cx="2209800" cy="92392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344F7C"/>
              </a:buClr>
              <a:buSzPts val="1800"/>
              <a:buFont typeface="Arial"/>
              <a:buNone/>
            </a:pPr>
            <a:r>
              <a:rPr b="1" lang="hu-HU" sz="1800">
                <a:solidFill>
                  <a:srgbClr val="344F7C"/>
                </a:solidFill>
                <a:latin typeface="Arial"/>
                <a:ea typeface="Arial"/>
                <a:cs typeface="Arial"/>
                <a:sym typeface="Arial"/>
              </a:rPr>
              <a:t>Az érzelmekre való reagálás képtelensége</a:t>
            </a:r>
            <a:endParaRPr b="1" sz="1800">
              <a:solidFill>
                <a:srgbClr val="344F7C"/>
              </a:solidFill>
              <a:latin typeface="Arial"/>
              <a:ea typeface="Arial"/>
              <a:cs typeface="Arial"/>
              <a:sym typeface="Arial"/>
            </a:endParaRPr>
          </a:p>
        </p:txBody>
      </p:sp>
      <p:sp>
        <p:nvSpPr>
          <p:cNvPr id="359" name="Google Shape;359;p6"/>
          <p:cNvSpPr txBox="1"/>
          <p:nvPr/>
        </p:nvSpPr>
        <p:spPr>
          <a:xfrm>
            <a:off x="6218238" y="2053522"/>
            <a:ext cx="1905000" cy="6461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344F7C"/>
              </a:buClr>
              <a:buSzPts val="1800"/>
              <a:buFont typeface="Arial"/>
              <a:buNone/>
            </a:pPr>
            <a:r>
              <a:rPr b="1" lang="hu-HU" sz="1800">
                <a:solidFill>
                  <a:srgbClr val="344F7C"/>
                </a:solidFill>
                <a:latin typeface="Arial"/>
                <a:ea typeface="Arial"/>
                <a:cs typeface="Arial"/>
                <a:sym typeface="Arial"/>
              </a:rPr>
              <a:t>Hajnali felébredés</a:t>
            </a:r>
            <a:endParaRPr b="1" sz="1800">
              <a:solidFill>
                <a:srgbClr val="344F7C"/>
              </a:solidFill>
              <a:latin typeface="Arial"/>
              <a:ea typeface="Arial"/>
              <a:cs typeface="Arial"/>
              <a:sym typeface="Arial"/>
            </a:endParaRPr>
          </a:p>
        </p:txBody>
      </p:sp>
      <p:sp>
        <p:nvSpPr>
          <p:cNvPr id="360" name="Google Shape;360;p6"/>
          <p:cNvSpPr txBox="1"/>
          <p:nvPr/>
        </p:nvSpPr>
        <p:spPr>
          <a:xfrm>
            <a:off x="893893" y="2157253"/>
            <a:ext cx="1730375" cy="9239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344F7C"/>
              </a:buClr>
              <a:buSzPts val="1800"/>
              <a:buFont typeface="Arial"/>
              <a:buNone/>
            </a:pPr>
            <a:r>
              <a:rPr b="1" lang="hu-HU" sz="1800">
                <a:solidFill>
                  <a:srgbClr val="344F7C"/>
                </a:solidFill>
                <a:latin typeface="Arial"/>
                <a:ea typeface="Arial"/>
                <a:cs typeface="Arial"/>
                <a:sym typeface="Arial"/>
              </a:rPr>
              <a:t>Reggelenként rosszabb hangulat</a:t>
            </a:r>
            <a:endParaRPr b="1" sz="1800">
              <a:solidFill>
                <a:srgbClr val="344F7C"/>
              </a:solidFill>
              <a:latin typeface="Arial"/>
              <a:ea typeface="Arial"/>
              <a:cs typeface="Arial"/>
              <a:sym typeface="Arial"/>
            </a:endParaRPr>
          </a:p>
        </p:txBody>
      </p:sp>
      <p:sp>
        <p:nvSpPr>
          <p:cNvPr id="361" name="Google Shape;361;p6"/>
          <p:cNvSpPr txBox="1"/>
          <p:nvPr/>
        </p:nvSpPr>
        <p:spPr>
          <a:xfrm>
            <a:off x="7031038" y="3679825"/>
            <a:ext cx="2057400" cy="92392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344F7C"/>
              </a:buClr>
              <a:buSzPts val="1800"/>
              <a:buFont typeface="Arial"/>
              <a:buNone/>
            </a:pPr>
            <a:r>
              <a:rPr b="1" lang="hu-HU" sz="1800">
                <a:solidFill>
                  <a:srgbClr val="344F7C"/>
                </a:solidFill>
                <a:latin typeface="Arial"/>
                <a:ea typeface="Arial"/>
                <a:cs typeface="Arial"/>
                <a:sym typeface="Arial"/>
              </a:rPr>
              <a:t>Pszichomotoros gátoltság vagy nyugtalanság</a:t>
            </a:r>
            <a:endParaRPr b="1" sz="1800">
              <a:solidFill>
                <a:schemeClr val="dk1"/>
              </a:solidFill>
              <a:latin typeface="Arial"/>
              <a:ea typeface="Arial"/>
              <a:cs typeface="Arial"/>
              <a:sym typeface="Arial"/>
            </a:endParaRPr>
          </a:p>
        </p:txBody>
      </p:sp>
      <p:sp>
        <p:nvSpPr>
          <p:cNvPr id="362" name="Google Shape;362;p6"/>
          <p:cNvSpPr txBox="1"/>
          <p:nvPr/>
        </p:nvSpPr>
        <p:spPr>
          <a:xfrm>
            <a:off x="6634163" y="5140325"/>
            <a:ext cx="1905000" cy="6461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344F7C"/>
              </a:buClr>
              <a:buSzPts val="1800"/>
              <a:buFont typeface="Arial"/>
              <a:buNone/>
            </a:pPr>
            <a:r>
              <a:rPr b="1" lang="hu-HU" sz="1800">
                <a:solidFill>
                  <a:srgbClr val="344F7C"/>
                </a:solidFill>
                <a:latin typeface="Arial"/>
                <a:ea typeface="Arial"/>
                <a:cs typeface="Arial"/>
                <a:sym typeface="Arial"/>
              </a:rPr>
              <a:t>Kifejezett libidovesztés</a:t>
            </a:r>
            <a:endParaRPr/>
          </a:p>
        </p:txBody>
      </p:sp>
      <p:sp>
        <p:nvSpPr>
          <p:cNvPr id="363" name="Google Shape;363;p6"/>
          <p:cNvSpPr txBox="1"/>
          <p:nvPr/>
        </p:nvSpPr>
        <p:spPr>
          <a:xfrm>
            <a:off x="3814763" y="6083300"/>
            <a:ext cx="2971800" cy="3667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344F7C"/>
              </a:buClr>
              <a:buSzPts val="1800"/>
              <a:buFont typeface="Arial"/>
              <a:buNone/>
            </a:pPr>
            <a:r>
              <a:rPr b="1" lang="hu-HU" sz="1800">
                <a:solidFill>
                  <a:srgbClr val="344F7C"/>
                </a:solidFill>
                <a:latin typeface="Arial"/>
                <a:ea typeface="Arial"/>
                <a:cs typeface="Arial"/>
                <a:sym typeface="Arial"/>
              </a:rPr>
              <a:t>Súlycsökkenés &gt; 5%</a:t>
            </a:r>
            <a:endParaRPr/>
          </a:p>
        </p:txBody>
      </p:sp>
      <p:sp>
        <p:nvSpPr>
          <p:cNvPr id="364" name="Google Shape;364;p6"/>
          <p:cNvSpPr/>
          <p:nvPr/>
        </p:nvSpPr>
        <p:spPr>
          <a:xfrm>
            <a:off x="267573" y="472917"/>
            <a:ext cx="8602662" cy="5545137"/>
          </a:xfrm>
          <a:prstGeom prst="ellipse">
            <a:avLst/>
          </a:prstGeom>
          <a:no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344F7C"/>
              </a:buClr>
              <a:buSzPts val="1800"/>
              <a:buFont typeface="Arial"/>
              <a:buNone/>
            </a:pPr>
            <a:r>
              <a:t/>
            </a:r>
            <a:endParaRPr b="0" sz="1800">
              <a:solidFill>
                <a:srgbClr val="344F7C"/>
              </a:solidFill>
              <a:latin typeface="Arial"/>
              <a:ea typeface="Arial"/>
              <a:cs typeface="Arial"/>
              <a:sym typeface="Arial"/>
            </a:endParaRPr>
          </a:p>
        </p:txBody>
      </p:sp>
      <p:sp>
        <p:nvSpPr>
          <p:cNvPr id="365" name="Google Shape;365;p6"/>
          <p:cNvSpPr/>
          <p:nvPr/>
        </p:nvSpPr>
        <p:spPr>
          <a:xfrm>
            <a:off x="743666" y="4539551"/>
            <a:ext cx="1851025" cy="6461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344F7C"/>
              </a:buClr>
              <a:buSzPts val="1800"/>
              <a:buFont typeface="Arial"/>
              <a:buNone/>
            </a:pPr>
            <a:r>
              <a:rPr b="1" lang="hu-HU" sz="1800">
                <a:solidFill>
                  <a:srgbClr val="344F7C"/>
                </a:solidFill>
                <a:latin typeface="Arial"/>
                <a:ea typeface="Arial"/>
                <a:cs typeface="Arial"/>
                <a:sym typeface="Arial"/>
              </a:rPr>
              <a:t>Jelentős</a:t>
            </a:r>
            <a:endParaRPr/>
          </a:p>
          <a:p>
            <a:pPr indent="0" lvl="0" marL="0" marR="0" rtl="0" algn="l">
              <a:spcBef>
                <a:spcPts val="0"/>
              </a:spcBef>
              <a:spcAft>
                <a:spcPts val="0"/>
              </a:spcAft>
              <a:buClr>
                <a:srgbClr val="344F7C"/>
              </a:buClr>
              <a:buSzPts val="1800"/>
              <a:buFont typeface="Arial"/>
              <a:buNone/>
            </a:pPr>
            <a:r>
              <a:rPr b="1" lang="hu-HU" sz="1800">
                <a:solidFill>
                  <a:srgbClr val="344F7C"/>
                </a:solidFill>
                <a:latin typeface="Arial"/>
                <a:ea typeface="Arial"/>
                <a:cs typeface="Arial"/>
                <a:sym typeface="Arial"/>
              </a:rPr>
              <a:t>étvágytalanság</a:t>
            </a:r>
            <a:endParaRPr b="1" sz="1800">
              <a:solidFill>
                <a:srgbClr val="344F7C"/>
              </a:solidFill>
              <a:latin typeface="Arial"/>
              <a:ea typeface="Arial"/>
              <a:cs typeface="Arial"/>
              <a:sym typeface="Arial"/>
            </a:endParaRPr>
          </a:p>
        </p:txBody>
      </p:sp>
      <p:grpSp>
        <p:nvGrpSpPr>
          <p:cNvPr id="366" name="Google Shape;366;p6"/>
          <p:cNvGrpSpPr/>
          <p:nvPr/>
        </p:nvGrpSpPr>
        <p:grpSpPr>
          <a:xfrm>
            <a:off x="2411413" y="2781300"/>
            <a:ext cx="4897437" cy="2879725"/>
            <a:chOff x="1519" y="1752"/>
            <a:chExt cx="3085" cy="1814"/>
          </a:xfrm>
        </p:grpSpPr>
        <p:sp>
          <p:nvSpPr>
            <p:cNvPr id="367" name="Google Shape;367;p6"/>
            <p:cNvSpPr txBox="1"/>
            <p:nvPr/>
          </p:nvSpPr>
          <p:spPr>
            <a:xfrm>
              <a:off x="2517" y="1797"/>
              <a:ext cx="782" cy="52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200"/>
                <a:buFont typeface="Arial"/>
                <a:buNone/>
              </a:pPr>
              <a:r>
                <a:rPr b="1" lang="hu-HU" sz="1200">
                  <a:solidFill>
                    <a:schemeClr val="dk1"/>
                  </a:solidFill>
                  <a:latin typeface="Arial"/>
                  <a:ea typeface="Arial"/>
                  <a:cs typeface="Arial"/>
                  <a:sym typeface="Arial"/>
                </a:rPr>
                <a:t>Halállal való foglalkozás,öngyilkossági fantáziák</a:t>
              </a:r>
              <a:endParaRPr/>
            </a:p>
          </p:txBody>
        </p:sp>
        <p:sp>
          <p:nvSpPr>
            <p:cNvPr id="368" name="Google Shape;368;p6"/>
            <p:cNvSpPr txBox="1"/>
            <p:nvPr/>
          </p:nvSpPr>
          <p:spPr>
            <a:xfrm>
              <a:off x="3288" y="1958"/>
              <a:ext cx="889" cy="52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200"/>
                <a:buFont typeface="Arial"/>
                <a:buNone/>
              </a:pPr>
              <a:r>
                <a:rPr b="1" lang="hu-HU" sz="1200">
                  <a:solidFill>
                    <a:schemeClr val="dk1"/>
                  </a:solidFill>
                  <a:latin typeface="Arial"/>
                  <a:ea typeface="Arial"/>
                  <a:cs typeface="Arial"/>
                  <a:sym typeface="Arial"/>
                </a:rPr>
                <a:t>Csökkent önértékelés, alacsony önbecsülés</a:t>
              </a:r>
              <a:endParaRPr b="1" sz="1200">
                <a:solidFill>
                  <a:schemeClr val="dk1"/>
                </a:solidFill>
                <a:latin typeface="Arial"/>
                <a:ea typeface="Arial"/>
                <a:cs typeface="Arial"/>
                <a:sym typeface="Arial"/>
              </a:endParaRPr>
            </a:p>
          </p:txBody>
        </p:sp>
        <p:sp>
          <p:nvSpPr>
            <p:cNvPr id="369" name="Google Shape;369;p6"/>
            <p:cNvSpPr txBox="1"/>
            <p:nvPr/>
          </p:nvSpPr>
          <p:spPr>
            <a:xfrm>
              <a:off x="2064" y="3339"/>
              <a:ext cx="871" cy="17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200"/>
                <a:buFont typeface="Arial"/>
                <a:buNone/>
              </a:pPr>
              <a:r>
                <a:rPr b="1" lang="hu-HU" sz="1200">
                  <a:solidFill>
                    <a:schemeClr val="dk1"/>
                  </a:solidFill>
                  <a:latin typeface="Arial"/>
                  <a:ea typeface="Arial"/>
                  <a:cs typeface="Arial"/>
                  <a:sym typeface="Arial"/>
                </a:rPr>
                <a:t>Alvásproblémák</a:t>
              </a:r>
              <a:endParaRPr b="1" sz="1200">
                <a:solidFill>
                  <a:schemeClr val="dk1"/>
                </a:solidFill>
                <a:latin typeface="Arial"/>
                <a:ea typeface="Arial"/>
                <a:cs typeface="Arial"/>
                <a:sym typeface="Arial"/>
              </a:endParaRPr>
            </a:p>
          </p:txBody>
        </p:sp>
        <p:sp>
          <p:nvSpPr>
            <p:cNvPr id="370" name="Google Shape;370;p6"/>
            <p:cNvSpPr txBox="1"/>
            <p:nvPr/>
          </p:nvSpPr>
          <p:spPr>
            <a:xfrm>
              <a:off x="1767" y="2120"/>
              <a:ext cx="715" cy="4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200"/>
                <a:buFont typeface="Arial"/>
                <a:buNone/>
              </a:pPr>
              <a:r>
                <a:rPr b="1" lang="hu-HU" sz="1200">
                  <a:solidFill>
                    <a:schemeClr val="dk1"/>
                  </a:solidFill>
                  <a:latin typeface="Arial"/>
                  <a:ea typeface="Arial"/>
                  <a:cs typeface="Arial"/>
                  <a:sym typeface="Arial"/>
                </a:rPr>
                <a:t>Az öröm és érdeklődés elvesztése</a:t>
              </a:r>
              <a:endParaRPr/>
            </a:p>
          </p:txBody>
        </p:sp>
        <p:sp>
          <p:nvSpPr>
            <p:cNvPr id="371" name="Google Shape;371;p6"/>
            <p:cNvSpPr txBox="1"/>
            <p:nvPr/>
          </p:nvSpPr>
          <p:spPr>
            <a:xfrm>
              <a:off x="3515" y="2523"/>
              <a:ext cx="1089" cy="4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200"/>
                <a:buFont typeface="Arial"/>
                <a:buNone/>
              </a:pPr>
              <a:r>
                <a:rPr b="1" lang="hu-HU" sz="1200">
                  <a:solidFill>
                    <a:schemeClr val="dk1"/>
                  </a:solidFill>
                  <a:latin typeface="Arial"/>
                  <a:ea typeface="Arial"/>
                  <a:cs typeface="Arial"/>
                  <a:sym typeface="Arial"/>
                </a:rPr>
                <a:t>Minimális igénybevétel során jelentkező fáradtság</a:t>
              </a:r>
              <a:endParaRPr/>
            </a:p>
          </p:txBody>
        </p:sp>
        <p:sp>
          <p:nvSpPr>
            <p:cNvPr id="372" name="Google Shape;372;p6"/>
            <p:cNvSpPr txBox="1"/>
            <p:nvPr/>
          </p:nvSpPr>
          <p:spPr>
            <a:xfrm>
              <a:off x="1656" y="2732"/>
              <a:ext cx="816" cy="349"/>
            </a:xfrm>
            <a:prstGeom prst="rect">
              <a:avLst/>
            </a:prstGeom>
            <a:noFill/>
            <a:ln>
              <a:noFill/>
            </a:ln>
          </p:spPr>
          <p:txBody>
            <a:bodyPr anchorCtr="0" anchor="t" bIns="45700" lIns="0" spcFirstLastPara="1" rIns="0" wrap="square" tIns="45700">
              <a:spAutoFit/>
            </a:bodyPr>
            <a:lstStyle/>
            <a:p>
              <a:pPr indent="0" lvl="0" marL="0" marR="0" rtl="0" algn="ctr">
                <a:spcBef>
                  <a:spcPts val="0"/>
                </a:spcBef>
                <a:spcAft>
                  <a:spcPts val="0"/>
                </a:spcAft>
                <a:buClr>
                  <a:schemeClr val="dk1"/>
                </a:buClr>
                <a:buSzPts val="1200"/>
                <a:buFont typeface="Arial"/>
                <a:buNone/>
              </a:pPr>
              <a:r>
                <a:rPr b="1" lang="hu-HU" sz="1200">
                  <a:solidFill>
                    <a:schemeClr val="dk1"/>
                  </a:solidFill>
                  <a:latin typeface="Arial"/>
                  <a:ea typeface="Arial"/>
                  <a:cs typeface="Arial"/>
                  <a:sym typeface="Arial"/>
                </a:rPr>
                <a:t>Értéktelenség</a:t>
              </a:r>
              <a:endParaRPr/>
            </a:p>
            <a:p>
              <a:pPr indent="0" lvl="0" marL="0" marR="0" rtl="0" algn="ctr">
                <a:spcBef>
                  <a:spcPts val="600"/>
                </a:spcBef>
                <a:spcAft>
                  <a:spcPts val="0"/>
                </a:spcAft>
                <a:buClr>
                  <a:schemeClr val="dk1"/>
                </a:buClr>
                <a:buSzPts val="1200"/>
                <a:buFont typeface="Arial"/>
                <a:buNone/>
              </a:pPr>
              <a:r>
                <a:rPr b="1" lang="hu-HU" sz="1200">
                  <a:solidFill>
                    <a:schemeClr val="dk1"/>
                  </a:solidFill>
                  <a:latin typeface="Arial"/>
                  <a:ea typeface="Arial"/>
                  <a:cs typeface="Arial"/>
                  <a:sym typeface="Arial"/>
                </a:rPr>
                <a:t>érzése, bűntudat</a:t>
              </a:r>
              <a:endParaRPr/>
            </a:p>
          </p:txBody>
        </p:sp>
        <p:sp>
          <p:nvSpPr>
            <p:cNvPr id="373" name="Google Shape;373;p6"/>
            <p:cNvSpPr txBox="1"/>
            <p:nvPr/>
          </p:nvSpPr>
          <p:spPr>
            <a:xfrm>
              <a:off x="3515" y="2931"/>
              <a:ext cx="804" cy="29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200"/>
                <a:buFont typeface="Arial"/>
                <a:buNone/>
              </a:pPr>
              <a:r>
                <a:rPr b="1" lang="hu-HU" sz="1200">
                  <a:solidFill>
                    <a:schemeClr val="dk1"/>
                  </a:solidFill>
                  <a:latin typeface="Arial"/>
                  <a:ea typeface="Arial"/>
                  <a:cs typeface="Arial"/>
                  <a:sym typeface="Arial"/>
                </a:rPr>
                <a:t>Étvágy csökkenése</a:t>
              </a:r>
              <a:endParaRPr b="1" sz="1200">
                <a:solidFill>
                  <a:schemeClr val="dk1"/>
                </a:solidFill>
                <a:latin typeface="Arial"/>
                <a:ea typeface="Arial"/>
                <a:cs typeface="Arial"/>
                <a:sym typeface="Arial"/>
              </a:endParaRPr>
            </a:p>
          </p:txBody>
        </p:sp>
        <p:sp>
          <p:nvSpPr>
            <p:cNvPr id="374" name="Google Shape;374;p6"/>
            <p:cNvSpPr/>
            <p:nvPr/>
          </p:nvSpPr>
          <p:spPr>
            <a:xfrm>
              <a:off x="1519" y="1752"/>
              <a:ext cx="2947" cy="1814"/>
            </a:xfrm>
            <a:prstGeom prst="ellipse">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344F7C"/>
                </a:buClr>
                <a:buSzPts val="2400"/>
                <a:buFont typeface="Arial"/>
                <a:buNone/>
              </a:pPr>
              <a:r>
                <a:t/>
              </a:r>
              <a:endParaRPr b="1" sz="2400">
                <a:solidFill>
                  <a:schemeClr val="dk1"/>
                </a:solidFill>
                <a:latin typeface="Arial"/>
                <a:ea typeface="Arial"/>
                <a:cs typeface="Arial"/>
                <a:sym typeface="Arial"/>
              </a:endParaRPr>
            </a:p>
          </p:txBody>
        </p:sp>
      </p:grpSp>
      <p:sp>
        <p:nvSpPr>
          <p:cNvPr id="375" name="Google Shape;375;p6"/>
          <p:cNvSpPr/>
          <p:nvPr/>
        </p:nvSpPr>
        <p:spPr>
          <a:xfrm>
            <a:off x="3995738" y="3716338"/>
            <a:ext cx="1557337" cy="1558925"/>
          </a:xfrm>
          <a:prstGeom prst="ellipse">
            <a:avLst/>
          </a:prstGeom>
          <a:solidFill>
            <a:srgbClr val="0093DD"/>
          </a:solidFill>
          <a:ln cap="flat" cmpd="sng" w="44450">
            <a:solidFill>
              <a:srgbClr val="969696"/>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l">
              <a:spcBef>
                <a:spcPts val="0"/>
              </a:spcBef>
              <a:spcAft>
                <a:spcPts val="0"/>
              </a:spcAft>
              <a:buClr>
                <a:srgbClr val="344F7C"/>
              </a:buClr>
              <a:buSzPts val="1800"/>
              <a:buFont typeface="Arial"/>
              <a:buNone/>
            </a:pPr>
            <a:r>
              <a:t/>
            </a:r>
            <a:endParaRPr b="0" sz="1800">
              <a:solidFill>
                <a:schemeClr val="dk1"/>
              </a:solidFill>
              <a:latin typeface="Arial"/>
              <a:ea typeface="Arial"/>
              <a:cs typeface="Arial"/>
              <a:sym typeface="Arial"/>
            </a:endParaRPr>
          </a:p>
        </p:txBody>
      </p:sp>
      <p:sp>
        <p:nvSpPr>
          <p:cNvPr id="376" name="Google Shape;376;p6"/>
          <p:cNvSpPr txBox="1"/>
          <p:nvPr/>
        </p:nvSpPr>
        <p:spPr>
          <a:xfrm>
            <a:off x="4014788" y="3771900"/>
            <a:ext cx="1174750" cy="40005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Clr>
                <a:schemeClr val="lt1"/>
              </a:buClr>
              <a:buSzPts val="1000"/>
              <a:buFont typeface="Arial"/>
              <a:buNone/>
            </a:pPr>
            <a:r>
              <a:rPr b="1" lang="hu-HU" sz="1000">
                <a:solidFill>
                  <a:schemeClr val="lt1"/>
                </a:solidFill>
                <a:latin typeface="Arial"/>
                <a:ea typeface="Arial"/>
                <a:cs typeface="Arial"/>
                <a:sym typeface="Arial"/>
              </a:rPr>
              <a:t>Az aktivitás csökkenése</a:t>
            </a:r>
            <a:endParaRPr b="1" sz="1000">
              <a:solidFill>
                <a:schemeClr val="lt1"/>
              </a:solidFill>
              <a:latin typeface="Arial"/>
              <a:ea typeface="Arial"/>
              <a:cs typeface="Arial"/>
              <a:sym typeface="Arial"/>
            </a:endParaRPr>
          </a:p>
        </p:txBody>
      </p:sp>
      <p:sp>
        <p:nvSpPr>
          <p:cNvPr id="377" name="Google Shape;377;p6"/>
          <p:cNvSpPr txBox="1"/>
          <p:nvPr/>
        </p:nvSpPr>
        <p:spPr>
          <a:xfrm>
            <a:off x="3884613" y="4335463"/>
            <a:ext cx="1017587" cy="24606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1000"/>
              <a:buFont typeface="Arial"/>
              <a:buNone/>
            </a:pPr>
            <a:r>
              <a:rPr b="1" lang="hu-HU" sz="1000">
                <a:solidFill>
                  <a:schemeClr val="lt1"/>
                </a:solidFill>
                <a:latin typeface="Arial"/>
                <a:ea typeface="Arial"/>
                <a:cs typeface="Arial"/>
                <a:sym typeface="Arial"/>
              </a:rPr>
              <a:t>Lehangoltság</a:t>
            </a:r>
            <a:endParaRPr b="1" sz="1000">
              <a:solidFill>
                <a:schemeClr val="lt1"/>
              </a:solidFill>
              <a:latin typeface="Arial"/>
              <a:ea typeface="Arial"/>
              <a:cs typeface="Arial"/>
              <a:sym typeface="Arial"/>
            </a:endParaRPr>
          </a:p>
        </p:txBody>
      </p:sp>
      <p:sp>
        <p:nvSpPr>
          <p:cNvPr id="378" name="Google Shape;378;p6"/>
          <p:cNvSpPr txBox="1"/>
          <p:nvPr/>
        </p:nvSpPr>
        <p:spPr>
          <a:xfrm>
            <a:off x="4140200" y="4868863"/>
            <a:ext cx="1392238" cy="24606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Clr>
                <a:schemeClr val="lt1"/>
              </a:buClr>
              <a:buSzPts val="1000"/>
              <a:buFont typeface="Arial"/>
              <a:buNone/>
            </a:pPr>
            <a:r>
              <a:rPr b="1" lang="hu-HU" sz="1000">
                <a:solidFill>
                  <a:schemeClr val="lt1"/>
                </a:solidFill>
                <a:latin typeface="Arial"/>
                <a:ea typeface="Arial"/>
                <a:cs typeface="Arial"/>
                <a:sym typeface="Arial"/>
              </a:rPr>
              <a:t>Csökkent motiváció</a:t>
            </a:r>
            <a:endParaRPr b="1" sz="1000">
              <a:solidFill>
                <a:schemeClr val="lt1"/>
              </a:solidFill>
              <a:latin typeface="Arial"/>
              <a:ea typeface="Arial"/>
              <a:cs typeface="Arial"/>
              <a:sym typeface="Arial"/>
            </a:endParaRPr>
          </a:p>
        </p:txBody>
      </p:sp>
      <p:sp>
        <p:nvSpPr>
          <p:cNvPr id="379" name="Google Shape;379;p6"/>
          <p:cNvSpPr txBox="1"/>
          <p:nvPr/>
        </p:nvSpPr>
        <p:spPr>
          <a:xfrm>
            <a:off x="4787900" y="5084763"/>
            <a:ext cx="1655763" cy="64611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200"/>
              <a:buFont typeface="Arial"/>
              <a:buNone/>
            </a:pPr>
            <a:r>
              <a:rPr b="1" lang="hu-HU" sz="1200">
                <a:solidFill>
                  <a:schemeClr val="dk1"/>
                </a:solidFill>
                <a:latin typeface="Arial"/>
                <a:ea typeface="Arial"/>
                <a:cs typeface="Arial"/>
                <a:sym typeface="Arial"/>
              </a:rPr>
              <a:t>Csökkent koncentrációs-képesség</a:t>
            </a:r>
            <a:endParaRPr/>
          </a:p>
        </p:txBody>
      </p:sp>
      <p:sp>
        <p:nvSpPr>
          <p:cNvPr id="380" name="Google Shape;380;p6"/>
          <p:cNvSpPr txBox="1"/>
          <p:nvPr>
            <p:ph idx="2" type="body"/>
          </p:nvPr>
        </p:nvSpPr>
        <p:spPr>
          <a:xfrm>
            <a:off x="2462688" y="6088557"/>
            <a:ext cx="4212431" cy="720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2"/>
              </a:buClr>
              <a:buSzPts val="900"/>
              <a:buNone/>
            </a:pPr>
            <a:r>
              <a:t/>
            </a:r>
            <a:endParaRPr/>
          </a:p>
        </p:txBody>
      </p:sp>
      <p:sp>
        <p:nvSpPr>
          <p:cNvPr id="381" name="Google Shape;381;p6"/>
          <p:cNvSpPr txBox="1"/>
          <p:nvPr>
            <p:ph idx="3" type="body"/>
          </p:nvPr>
        </p:nvSpPr>
        <p:spPr>
          <a:xfrm>
            <a:off x="6678216" y="6134735"/>
            <a:ext cx="2465784" cy="720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2"/>
              </a:buClr>
              <a:buSzPts val="900"/>
              <a:buNone/>
            </a:pPr>
            <a:r>
              <a:t/>
            </a:r>
            <a:endParaRPr/>
          </a:p>
        </p:txBody>
      </p:sp>
      <p:sp>
        <p:nvSpPr>
          <p:cNvPr id="382" name="Google Shape;382;p6"/>
          <p:cNvSpPr txBox="1"/>
          <p:nvPr/>
        </p:nvSpPr>
        <p:spPr>
          <a:xfrm>
            <a:off x="3140274" y="2105564"/>
            <a:ext cx="287188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hu-HU" sz="1800">
                <a:solidFill>
                  <a:schemeClr val="dk1"/>
                </a:solidFill>
                <a:latin typeface="Montserrat"/>
                <a:ea typeface="Montserrat"/>
                <a:cs typeface="Montserrat"/>
                <a:sym typeface="Montserrat"/>
              </a:rPr>
              <a:t>Hízás vagy fogyás</a:t>
            </a:r>
            <a:endParaRPr sz="1800">
              <a:solidFill>
                <a:schemeClr val="dk1"/>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cxnSp>
        <p:nvCxnSpPr>
          <p:cNvPr id="387" name="Google Shape;387;p7"/>
          <p:cNvCxnSpPr/>
          <p:nvPr/>
        </p:nvCxnSpPr>
        <p:spPr>
          <a:xfrm>
            <a:off x="3549650" y="2392363"/>
            <a:ext cx="1444625" cy="0"/>
          </a:xfrm>
          <a:prstGeom prst="straightConnector1">
            <a:avLst/>
          </a:prstGeom>
          <a:noFill/>
          <a:ln cap="flat" cmpd="sng" w="76200">
            <a:solidFill>
              <a:srgbClr val="DE1520"/>
            </a:solidFill>
            <a:prstDash val="solid"/>
            <a:round/>
            <a:headEnd len="med" w="med" type="none"/>
            <a:tailEnd len="med" w="med" type="triangle"/>
          </a:ln>
        </p:spPr>
      </p:cxnSp>
      <p:grpSp>
        <p:nvGrpSpPr>
          <p:cNvPr id="388" name="Google Shape;388;p7"/>
          <p:cNvGrpSpPr/>
          <p:nvPr/>
        </p:nvGrpSpPr>
        <p:grpSpPr>
          <a:xfrm>
            <a:off x="336550" y="1196975"/>
            <a:ext cx="8312150" cy="4843889"/>
            <a:chOff x="212" y="1045"/>
            <a:chExt cx="5236" cy="2785"/>
          </a:xfrm>
        </p:grpSpPr>
        <p:sp>
          <p:nvSpPr>
            <p:cNvPr id="389" name="Google Shape;389;p7"/>
            <p:cNvSpPr/>
            <p:nvPr/>
          </p:nvSpPr>
          <p:spPr>
            <a:xfrm>
              <a:off x="241" y="1294"/>
              <a:ext cx="1945" cy="409"/>
            </a:xfrm>
            <a:prstGeom prst="rect">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rgbClr val="344F7C"/>
                </a:buClr>
                <a:buSzPts val="1800"/>
                <a:buFont typeface="Arial"/>
                <a:buNone/>
              </a:pPr>
              <a:r>
                <a:t/>
              </a:r>
              <a:endParaRPr b="0" sz="1800">
                <a:solidFill>
                  <a:schemeClr val="dk1"/>
                </a:solidFill>
                <a:latin typeface="Arial"/>
                <a:ea typeface="Arial"/>
                <a:cs typeface="Arial"/>
                <a:sym typeface="Arial"/>
              </a:endParaRPr>
            </a:p>
          </p:txBody>
        </p:sp>
        <p:sp>
          <p:nvSpPr>
            <p:cNvPr id="390" name="Google Shape;390;p7"/>
            <p:cNvSpPr txBox="1"/>
            <p:nvPr/>
          </p:nvSpPr>
          <p:spPr>
            <a:xfrm>
              <a:off x="231" y="1292"/>
              <a:ext cx="1955" cy="410"/>
            </a:xfrm>
            <a:prstGeom prst="rect">
              <a:avLst/>
            </a:prstGeom>
            <a:noFill/>
            <a:ln cap="flat" cmpd="sng" w="9525">
              <a:solidFill>
                <a:srgbClr val="DE152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3600"/>
                <a:buFont typeface="Arial"/>
                <a:buNone/>
              </a:pPr>
              <a:r>
                <a:rPr b="1" lang="hu-HU" sz="3600">
                  <a:solidFill>
                    <a:schemeClr val="dk1"/>
                  </a:solidFill>
                  <a:latin typeface="Arial"/>
                  <a:ea typeface="Arial"/>
                  <a:cs typeface="Arial"/>
                  <a:sym typeface="Arial"/>
                </a:rPr>
                <a:t>Depresszió</a:t>
              </a:r>
              <a:endParaRPr b="1" sz="3600">
                <a:solidFill>
                  <a:schemeClr val="dk1"/>
                </a:solidFill>
                <a:latin typeface="Arial"/>
                <a:ea typeface="Arial"/>
                <a:cs typeface="Arial"/>
                <a:sym typeface="Arial"/>
              </a:endParaRPr>
            </a:p>
          </p:txBody>
        </p:sp>
        <p:sp>
          <p:nvSpPr>
            <p:cNvPr id="391" name="Google Shape;391;p7"/>
            <p:cNvSpPr txBox="1"/>
            <p:nvPr/>
          </p:nvSpPr>
          <p:spPr>
            <a:xfrm>
              <a:off x="3152" y="1045"/>
              <a:ext cx="2296" cy="146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344F7C"/>
                </a:buClr>
                <a:buSzPts val="2000"/>
                <a:buFont typeface="Arial"/>
                <a:buNone/>
              </a:pPr>
              <a:r>
                <a:rPr b="0" lang="hu-HU" sz="2000">
                  <a:solidFill>
                    <a:srgbClr val="344F7C"/>
                  </a:solidFill>
                  <a:latin typeface="Arial"/>
                  <a:ea typeface="Arial"/>
                  <a:cs typeface="Arial"/>
                  <a:sym typeface="Arial"/>
                </a:rPr>
                <a:t>Testi eltérések depresszióban, pl.</a:t>
              </a:r>
              <a:endParaRPr b="0" sz="2000">
                <a:solidFill>
                  <a:srgbClr val="344F7C"/>
                </a:solidFill>
                <a:latin typeface="Arial"/>
                <a:ea typeface="Arial"/>
                <a:cs typeface="Arial"/>
                <a:sym typeface="Arial"/>
              </a:endParaRPr>
            </a:p>
            <a:p>
              <a:pPr indent="-127000" lvl="0" marL="0" marR="0" rtl="0" algn="l">
                <a:spcBef>
                  <a:spcPts val="0"/>
                </a:spcBef>
                <a:spcAft>
                  <a:spcPts val="0"/>
                </a:spcAft>
                <a:buClr>
                  <a:srgbClr val="344F7C"/>
                </a:buClr>
                <a:buSzPts val="2000"/>
                <a:buFont typeface="Arial"/>
                <a:buChar char="-"/>
              </a:pPr>
              <a:r>
                <a:rPr b="0" lang="hu-HU" sz="2000">
                  <a:solidFill>
                    <a:srgbClr val="344F7C"/>
                  </a:solidFill>
                  <a:latin typeface="Arial"/>
                  <a:ea typeface="Arial"/>
                  <a:cs typeface="Arial"/>
                  <a:sym typeface="Arial"/>
                </a:rPr>
                <a:t> passzivitás</a:t>
              </a:r>
              <a:endParaRPr b="0" sz="2000">
                <a:solidFill>
                  <a:srgbClr val="344F7C"/>
                </a:solidFill>
                <a:latin typeface="Arial"/>
                <a:ea typeface="Arial"/>
                <a:cs typeface="Arial"/>
                <a:sym typeface="Arial"/>
              </a:endParaRPr>
            </a:p>
            <a:p>
              <a:pPr indent="-127000" lvl="0" marL="0" marR="0" rtl="0" algn="l">
                <a:spcBef>
                  <a:spcPts val="0"/>
                </a:spcBef>
                <a:spcAft>
                  <a:spcPts val="0"/>
                </a:spcAft>
                <a:buClr>
                  <a:srgbClr val="344F7C"/>
                </a:buClr>
                <a:buSzPts val="2000"/>
                <a:buFont typeface="Arial"/>
                <a:buChar char="-"/>
              </a:pPr>
              <a:r>
                <a:rPr b="0" lang="hu-HU" sz="2000">
                  <a:solidFill>
                    <a:srgbClr val="344F7C"/>
                  </a:solidFill>
                  <a:latin typeface="Arial"/>
                  <a:ea typeface="Arial"/>
                  <a:cs typeface="Arial"/>
                  <a:sym typeface="Arial"/>
                </a:rPr>
                <a:t> alvásproblémák</a:t>
              </a:r>
              <a:endParaRPr b="0" sz="2000">
                <a:solidFill>
                  <a:srgbClr val="344F7C"/>
                </a:solidFill>
                <a:latin typeface="Arial"/>
                <a:ea typeface="Arial"/>
                <a:cs typeface="Arial"/>
                <a:sym typeface="Arial"/>
              </a:endParaRPr>
            </a:p>
            <a:p>
              <a:pPr indent="-127000" lvl="0" marL="0" marR="0" rtl="0" algn="l">
                <a:spcBef>
                  <a:spcPts val="0"/>
                </a:spcBef>
                <a:spcAft>
                  <a:spcPts val="0"/>
                </a:spcAft>
                <a:buClr>
                  <a:srgbClr val="344F7C"/>
                </a:buClr>
                <a:buSzPts val="2000"/>
                <a:buFont typeface="Arial"/>
                <a:buChar char="-"/>
              </a:pPr>
              <a:r>
                <a:rPr b="0" lang="hu-HU" sz="2000">
                  <a:solidFill>
                    <a:srgbClr val="344F7C"/>
                  </a:solidFill>
                  <a:latin typeface="Arial"/>
                  <a:ea typeface="Arial"/>
                  <a:cs typeface="Arial"/>
                  <a:sym typeface="Arial"/>
                </a:rPr>
                <a:t> a szexuális vágy csökkenése</a:t>
              </a:r>
              <a:endParaRPr b="0" sz="2000">
                <a:solidFill>
                  <a:srgbClr val="344F7C"/>
                </a:solidFill>
                <a:latin typeface="Arial"/>
                <a:ea typeface="Arial"/>
                <a:cs typeface="Arial"/>
                <a:sym typeface="Arial"/>
              </a:endParaRPr>
            </a:p>
            <a:p>
              <a:pPr indent="-127000" lvl="0" marL="0" marR="0" rtl="0" algn="l">
                <a:spcBef>
                  <a:spcPts val="0"/>
                </a:spcBef>
                <a:spcAft>
                  <a:spcPts val="0"/>
                </a:spcAft>
                <a:buClr>
                  <a:srgbClr val="344F7C"/>
                </a:buClr>
                <a:buSzPts val="2000"/>
                <a:buFont typeface="Arial"/>
                <a:buChar char="-"/>
              </a:pPr>
              <a:r>
                <a:rPr b="0" lang="hu-HU" sz="2000">
                  <a:solidFill>
                    <a:srgbClr val="344F7C"/>
                  </a:solidFill>
                  <a:latin typeface="Arial"/>
                  <a:ea typeface="Arial"/>
                  <a:cs typeface="Arial"/>
                  <a:sym typeface="Arial"/>
                </a:rPr>
                <a:t> étvágycsökkenés/növekedés</a:t>
              </a:r>
              <a:endParaRPr b="0" sz="2000">
                <a:solidFill>
                  <a:srgbClr val="344F7C"/>
                </a:solidFill>
                <a:latin typeface="Arial"/>
                <a:ea typeface="Arial"/>
                <a:cs typeface="Arial"/>
                <a:sym typeface="Arial"/>
              </a:endParaRPr>
            </a:p>
            <a:p>
              <a:pPr indent="-127000" lvl="0" marL="0" marR="0" rtl="0" algn="l">
                <a:spcBef>
                  <a:spcPts val="0"/>
                </a:spcBef>
                <a:spcAft>
                  <a:spcPts val="0"/>
                </a:spcAft>
                <a:buClr>
                  <a:srgbClr val="344F7C"/>
                </a:buClr>
                <a:buSzPts val="2000"/>
                <a:buFont typeface="Arial"/>
                <a:buChar char="-"/>
              </a:pPr>
              <a:r>
                <a:rPr b="0" lang="hu-HU" sz="2000">
                  <a:solidFill>
                    <a:srgbClr val="344F7C"/>
                  </a:solidFill>
                  <a:latin typeface="Arial"/>
                  <a:ea typeface="Arial"/>
                  <a:cs typeface="Arial"/>
                  <a:sym typeface="Arial"/>
                </a:rPr>
                <a:t> Izomfájdalmak</a:t>
              </a:r>
              <a:endParaRPr b="0" sz="2000">
                <a:solidFill>
                  <a:srgbClr val="344F7C"/>
                </a:solidFill>
                <a:latin typeface="Arial"/>
                <a:ea typeface="Arial"/>
                <a:cs typeface="Arial"/>
                <a:sym typeface="Arial"/>
              </a:endParaRPr>
            </a:p>
            <a:p>
              <a:pPr indent="-127000" lvl="0" marL="0" marR="0" rtl="0" algn="l">
                <a:spcBef>
                  <a:spcPts val="0"/>
                </a:spcBef>
                <a:spcAft>
                  <a:spcPts val="0"/>
                </a:spcAft>
                <a:buClr>
                  <a:srgbClr val="344F7C"/>
                </a:buClr>
                <a:buSzPts val="2000"/>
                <a:buFont typeface="Arial"/>
                <a:buChar char="-"/>
              </a:pPr>
              <a:r>
                <a:rPr b="0" lang="hu-HU" sz="2000">
                  <a:solidFill>
                    <a:srgbClr val="344F7C"/>
                  </a:solidFill>
                  <a:latin typeface="Arial"/>
                  <a:ea typeface="Arial"/>
                  <a:cs typeface="Arial"/>
                  <a:sym typeface="Arial"/>
                </a:rPr>
                <a:t> fáradtság, kimerültség</a:t>
              </a:r>
              <a:endParaRPr b="0" sz="2000">
                <a:solidFill>
                  <a:srgbClr val="344F7C"/>
                </a:solidFill>
                <a:latin typeface="Arial"/>
                <a:ea typeface="Arial"/>
                <a:cs typeface="Arial"/>
                <a:sym typeface="Arial"/>
              </a:endParaRPr>
            </a:p>
          </p:txBody>
        </p:sp>
        <p:sp>
          <p:nvSpPr>
            <p:cNvPr id="392" name="Google Shape;392;p7"/>
            <p:cNvSpPr txBox="1"/>
            <p:nvPr/>
          </p:nvSpPr>
          <p:spPr>
            <a:xfrm>
              <a:off x="3226" y="2892"/>
              <a:ext cx="2222" cy="9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344F7C"/>
                </a:buClr>
                <a:buSzPts val="2000"/>
                <a:buFont typeface="Arial"/>
                <a:buNone/>
              </a:pPr>
              <a:r>
                <a:rPr b="0" lang="hu-HU" sz="2000">
                  <a:solidFill>
                    <a:srgbClr val="344F7C"/>
                  </a:solidFill>
                  <a:latin typeface="Arial"/>
                  <a:ea typeface="Arial"/>
                  <a:cs typeface="Arial"/>
                  <a:sym typeface="Arial"/>
                </a:rPr>
                <a:t>Testi tünetek, pl.</a:t>
              </a:r>
              <a:endParaRPr b="0" sz="2000">
                <a:solidFill>
                  <a:srgbClr val="344F7C"/>
                </a:solidFill>
                <a:latin typeface="Arial"/>
                <a:ea typeface="Arial"/>
                <a:cs typeface="Arial"/>
                <a:sym typeface="Arial"/>
              </a:endParaRPr>
            </a:p>
            <a:p>
              <a:pPr indent="-127000" lvl="0" marL="0" marR="0" rtl="0" algn="l">
                <a:spcBef>
                  <a:spcPts val="0"/>
                </a:spcBef>
                <a:spcAft>
                  <a:spcPts val="0"/>
                </a:spcAft>
                <a:buClr>
                  <a:srgbClr val="344F7C"/>
                </a:buClr>
                <a:buSzPts val="2000"/>
                <a:buFont typeface="Arial"/>
                <a:buChar char="-"/>
              </a:pPr>
              <a:r>
                <a:rPr b="0" lang="hu-HU" sz="2000">
                  <a:solidFill>
                    <a:srgbClr val="344F7C"/>
                  </a:solidFill>
                  <a:latin typeface="Arial"/>
                  <a:ea typeface="Arial"/>
                  <a:cs typeface="Arial"/>
                  <a:sym typeface="Arial"/>
                </a:rPr>
                <a:t> fájdalom és korlátozottság,</a:t>
              </a:r>
              <a:endParaRPr b="0" sz="2000">
                <a:solidFill>
                  <a:srgbClr val="344F7C"/>
                </a:solidFill>
                <a:latin typeface="Arial"/>
                <a:ea typeface="Arial"/>
                <a:cs typeface="Arial"/>
                <a:sym typeface="Arial"/>
              </a:endParaRPr>
            </a:p>
            <a:p>
              <a:pPr indent="-127000" lvl="0" marL="0" marR="0" rtl="0" algn="l">
                <a:spcBef>
                  <a:spcPts val="0"/>
                </a:spcBef>
                <a:spcAft>
                  <a:spcPts val="0"/>
                </a:spcAft>
                <a:buClr>
                  <a:srgbClr val="344F7C"/>
                </a:buClr>
                <a:buSzPts val="2000"/>
                <a:buFont typeface="Arial"/>
                <a:buChar char="-"/>
              </a:pPr>
              <a:r>
                <a:rPr b="0" lang="hu-HU" sz="2000">
                  <a:solidFill>
                    <a:srgbClr val="344F7C"/>
                  </a:solidFill>
                  <a:latin typeface="Arial"/>
                  <a:ea typeface="Arial"/>
                  <a:cs typeface="Arial"/>
                  <a:sym typeface="Arial"/>
                </a:rPr>
                <a:t> vegetatív tünetek (pl. székrekedés)</a:t>
              </a:r>
              <a:endParaRPr b="0" sz="2000">
                <a:solidFill>
                  <a:srgbClr val="344F7C"/>
                </a:solidFill>
                <a:latin typeface="Arial"/>
                <a:ea typeface="Arial"/>
                <a:cs typeface="Arial"/>
                <a:sym typeface="Arial"/>
              </a:endParaRPr>
            </a:p>
            <a:p>
              <a:pPr indent="-127000" lvl="0" marL="0" marR="0" rtl="0" algn="l">
                <a:spcBef>
                  <a:spcPts val="0"/>
                </a:spcBef>
                <a:spcAft>
                  <a:spcPts val="0"/>
                </a:spcAft>
                <a:buClr>
                  <a:srgbClr val="344F7C"/>
                </a:buClr>
                <a:buSzPts val="2000"/>
                <a:buFont typeface="Arial"/>
                <a:buChar char="-"/>
              </a:pPr>
              <a:r>
                <a:rPr b="0" lang="hu-HU" sz="2000">
                  <a:solidFill>
                    <a:srgbClr val="344F7C"/>
                  </a:solidFill>
                  <a:latin typeface="Arial"/>
                  <a:ea typeface="Arial"/>
                  <a:cs typeface="Arial"/>
                  <a:sym typeface="Arial"/>
                </a:rPr>
                <a:t> fájdalomküszöb csökkenés</a:t>
              </a:r>
              <a:endParaRPr b="0" sz="2000">
                <a:solidFill>
                  <a:srgbClr val="344F7C"/>
                </a:solidFill>
                <a:latin typeface="Arial"/>
                <a:ea typeface="Arial"/>
                <a:cs typeface="Arial"/>
                <a:sym typeface="Arial"/>
              </a:endParaRPr>
            </a:p>
          </p:txBody>
        </p:sp>
        <p:cxnSp>
          <p:nvCxnSpPr>
            <p:cNvPr id="393" name="Google Shape;393;p7"/>
            <p:cNvCxnSpPr/>
            <p:nvPr/>
          </p:nvCxnSpPr>
          <p:spPr>
            <a:xfrm>
              <a:off x="3969" y="2577"/>
              <a:ext cx="0" cy="490"/>
            </a:xfrm>
            <a:prstGeom prst="straightConnector1">
              <a:avLst/>
            </a:prstGeom>
            <a:noFill/>
            <a:ln cap="flat" cmpd="sng" w="76200">
              <a:solidFill>
                <a:srgbClr val="DE1520"/>
              </a:solidFill>
              <a:prstDash val="solid"/>
              <a:round/>
              <a:headEnd len="med" w="med" type="none"/>
              <a:tailEnd len="med" w="med" type="triangle"/>
            </a:ln>
          </p:spPr>
        </p:cxnSp>
        <p:sp>
          <p:nvSpPr>
            <p:cNvPr id="394" name="Google Shape;394;p7"/>
            <p:cNvSpPr txBox="1"/>
            <p:nvPr/>
          </p:nvSpPr>
          <p:spPr>
            <a:xfrm>
              <a:off x="212" y="3068"/>
              <a:ext cx="1536" cy="58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344F7C"/>
                </a:buClr>
                <a:buSzPts val="2000"/>
                <a:buFont typeface="Arial"/>
                <a:buNone/>
              </a:pPr>
              <a:r>
                <a:rPr b="0" lang="hu-HU" sz="2000">
                  <a:solidFill>
                    <a:srgbClr val="344F7C"/>
                  </a:solidFill>
                  <a:latin typeface="Arial"/>
                  <a:ea typeface="Arial"/>
                  <a:cs typeface="Arial"/>
                  <a:sym typeface="Arial"/>
                </a:rPr>
                <a:t>Pesszimista, negativisztikus gondolkodás</a:t>
              </a:r>
              <a:endParaRPr b="0" sz="2000">
                <a:solidFill>
                  <a:srgbClr val="344F7C"/>
                </a:solidFill>
                <a:latin typeface="Arial"/>
                <a:ea typeface="Arial"/>
                <a:cs typeface="Arial"/>
                <a:sym typeface="Arial"/>
              </a:endParaRPr>
            </a:p>
          </p:txBody>
        </p:sp>
        <p:cxnSp>
          <p:nvCxnSpPr>
            <p:cNvPr id="395" name="Google Shape;395;p7"/>
            <p:cNvCxnSpPr/>
            <p:nvPr/>
          </p:nvCxnSpPr>
          <p:spPr>
            <a:xfrm flipH="1">
              <a:off x="1883" y="3361"/>
              <a:ext cx="1027" cy="7"/>
            </a:xfrm>
            <a:prstGeom prst="straightConnector1">
              <a:avLst/>
            </a:prstGeom>
            <a:noFill/>
            <a:ln cap="flat" cmpd="sng" w="76200">
              <a:solidFill>
                <a:srgbClr val="DE1520"/>
              </a:solidFill>
              <a:prstDash val="solid"/>
              <a:round/>
              <a:headEnd len="med" w="med" type="none"/>
              <a:tailEnd len="med" w="med" type="triangle"/>
            </a:ln>
          </p:spPr>
        </p:cxnSp>
      </p:grpSp>
      <p:cxnSp>
        <p:nvCxnSpPr>
          <p:cNvPr id="396" name="Google Shape;396;p7"/>
          <p:cNvCxnSpPr/>
          <p:nvPr/>
        </p:nvCxnSpPr>
        <p:spPr>
          <a:xfrm rot="10800000">
            <a:off x="1570038" y="3003550"/>
            <a:ext cx="0" cy="1563688"/>
          </a:xfrm>
          <a:prstGeom prst="straightConnector1">
            <a:avLst/>
          </a:prstGeom>
          <a:noFill/>
          <a:ln cap="flat" cmpd="sng" w="76200">
            <a:solidFill>
              <a:srgbClr val="DE1520"/>
            </a:solidFill>
            <a:prstDash val="solid"/>
            <a:round/>
            <a:headEnd len="med" w="med" type="none"/>
            <a:tailEnd len="med" w="med" type="triangle"/>
          </a:ln>
        </p:spPr>
      </p:cxnSp>
      <p:sp>
        <p:nvSpPr>
          <p:cNvPr id="397" name="Google Shape;397;p7"/>
          <p:cNvSpPr/>
          <p:nvPr/>
        </p:nvSpPr>
        <p:spPr>
          <a:xfrm>
            <a:off x="0" y="0"/>
            <a:ext cx="5759450" cy="6492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Arial"/>
              <a:buNone/>
            </a:pPr>
            <a:r>
              <a:rPr b="1" lang="hu-HU" sz="2400">
                <a:solidFill>
                  <a:schemeClr val="dk1"/>
                </a:solidFill>
                <a:latin typeface="Arial"/>
                <a:ea typeface="Arial"/>
                <a:cs typeface="Arial"/>
                <a:sym typeface="Arial"/>
              </a:rPr>
              <a:t>A depresszióban fellépő szomatikus tünetek kialakulásának ördögi köre</a:t>
            </a:r>
            <a:endParaRPr b="1" sz="2400">
              <a:solidFill>
                <a:schemeClr val="dk1"/>
              </a:solidFill>
              <a:latin typeface="Arial"/>
              <a:ea typeface="Arial"/>
              <a:cs typeface="Arial"/>
              <a:sym typeface="Arial"/>
            </a:endParaRPr>
          </a:p>
        </p:txBody>
      </p:sp>
      <p:sp>
        <p:nvSpPr>
          <p:cNvPr id="398" name="Google Shape;398;p7"/>
          <p:cNvSpPr txBox="1"/>
          <p:nvPr>
            <p:ph idx="2" type="body"/>
          </p:nvPr>
        </p:nvSpPr>
        <p:spPr>
          <a:xfrm>
            <a:off x="2462689" y="6134735"/>
            <a:ext cx="4212431" cy="720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2"/>
              </a:buClr>
              <a:buSzPts val="900"/>
              <a:buNone/>
            </a:pPr>
            <a:r>
              <a:t/>
            </a:r>
            <a:endParaRPr/>
          </a:p>
        </p:txBody>
      </p:sp>
      <p:sp>
        <p:nvSpPr>
          <p:cNvPr id="399" name="Google Shape;399;p7"/>
          <p:cNvSpPr txBox="1"/>
          <p:nvPr>
            <p:ph idx="3" type="body"/>
          </p:nvPr>
        </p:nvSpPr>
        <p:spPr>
          <a:xfrm>
            <a:off x="6678216" y="6134735"/>
            <a:ext cx="2465784" cy="720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2"/>
              </a:buClr>
              <a:buSzPts val="9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8"/>
          <p:cNvSpPr txBox="1"/>
          <p:nvPr>
            <p:ph type="title"/>
          </p:nvPr>
        </p:nvSpPr>
        <p:spPr>
          <a:xfrm>
            <a:off x="1115616" y="213285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Montserrat"/>
              <a:buNone/>
            </a:pPr>
            <a:r>
              <a:rPr lang="hu-HU"/>
              <a:t>Mi a helyzet Magyarországon?</a:t>
            </a:r>
            <a:endParaRPr/>
          </a:p>
        </p:txBody>
      </p:sp>
      <p:sp>
        <p:nvSpPr>
          <p:cNvPr id="405" name="Google Shape;405;p8"/>
          <p:cNvSpPr txBox="1"/>
          <p:nvPr>
            <p:ph idx="2" type="body"/>
          </p:nvPr>
        </p:nvSpPr>
        <p:spPr>
          <a:xfrm>
            <a:off x="2462689" y="6134735"/>
            <a:ext cx="4212431" cy="720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2"/>
              </a:buClr>
              <a:buSzPts val="900"/>
              <a:buNone/>
            </a:pPr>
            <a:r>
              <a:t/>
            </a:r>
            <a:endParaRPr/>
          </a:p>
        </p:txBody>
      </p:sp>
      <p:sp>
        <p:nvSpPr>
          <p:cNvPr id="406" name="Google Shape;406;p8"/>
          <p:cNvSpPr txBox="1"/>
          <p:nvPr>
            <p:ph idx="3" type="body"/>
          </p:nvPr>
        </p:nvSpPr>
        <p:spPr>
          <a:xfrm>
            <a:off x="6678216" y="6134735"/>
            <a:ext cx="2465784" cy="720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2"/>
              </a:buClr>
              <a:buSzPts val="9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9"/>
          <p:cNvSpPr txBox="1"/>
          <p:nvPr>
            <p:ph type="title"/>
          </p:nvPr>
        </p:nvSpPr>
        <p:spPr>
          <a:xfrm>
            <a:off x="899592" y="4868603"/>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Font typeface="Montserrat"/>
              <a:buNone/>
            </a:pPr>
            <a:r>
              <a:rPr lang="hu-HU" sz="2000"/>
              <a:t>A BDI kategóriák változása Magyarországon 1988-2013 (%) </a:t>
            </a:r>
            <a:br>
              <a:rPr lang="hu-HU" sz="2000"/>
            </a:br>
            <a:r>
              <a:rPr lang="hu-HU" sz="2000"/>
              <a:t>(Hungarostudy felmérések)</a:t>
            </a:r>
            <a:endParaRPr sz="2000"/>
          </a:p>
        </p:txBody>
      </p:sp>
      <p:graphicFrame>
        <p:nvGraphicFramePr>
          <p:cNvPr id="412" name="Google Shape;412;p9"/>
          <p:cNvGraphicFramePr/>
          <p:nvPr/>
        </p:nvGraphicFramePr>
        <p:xfrm>
          <a:off x="628650" y="1825625"/>
          <a:ext cx="3000000" cy="3000000"/>
        </p:xfrm>
        <a:graphic>
          <a:graphicData uri="http://schemas.openxmlformats.org/drawingml/2006/table">
            <a:tbl>
              <a:tblPr bandRow="1" firstRow="1">
                <a:noFill/>
                <a:tableStyleId>{2BC2909C-081B-4464-984C-C4DAA2731004}</a:tableStyleId>
              </a:tblPr>
              <a:tblGrid>
                <a:gridCol w="1314450"/>
                <a:gridCol w="1314450"/>
                <a:gridCol w="1314450"/>
                <a:gridCol w="1314450"/>
                <a:gridCol w="1314450"/>
                <a:gridCol w="1314450"/>
              </a:tblGrid>
              <a:tr h="639400">
                <a:tc>
                  <a:txBody>
                    <a:bodyPr/>
                    <a:lstStyle/>
                    <a:p>
                      <a:pPr indent="0" lvl="0" marL="0" marR="0" rtl="0" algn="l">
                        <a:spcBef>
                          <a:spcPts val="0"/>
                        </a:spcBef>
                        <a:spcAft>
                          <a:spcPts val="0"/>
                        </a:spcAft>
                        <a:buNone/>
                      </a:pPr>
                      <a:r>
                        <a:rPr lang="hu-HU" sz="1350" u="none" cap="none" strike="noStrike"/>
                        <a:t>Rövid BDI</a:t>
                      </a:r>
                      <a:endParaRPr sz="1350"/>
                    </a:p>
                  </a:txBody>
                  <a:tcPr marT="45725" marB="45725" marR="87625" marL="87625"/>
                </a:tc>
                <a:tc>
                  <a:txBody>
                    <a:bodyPr/>
                    <a:lstStyle/>
                    <a:p>
                      <a:pPr indent="0" lvl="0" marL="0" marR="0" rtl="0" algn="ctr">
                        <a:spcBef>
                          <a:spcPts val="0"/>
                        </a:spcBef>
                        <a:spcAft>
                          <a:spcPts val="0"/>
                        </a:spcAft>
                        <a:buNone/>
                      </a:pPr>
                      <a:r>
                        <a:rPr lang="hu-HU" sz="1350"/>
                        <a:t>1988</a:t>
                      </a:r>
                      <a:endParaRPr sz="1350"/>
                    </a:p>
                  </a:txBody>
                  <a:tcPr marT="45725" marB="45725" marR="87625" marL="87625"/>
                </a:tc>
                <a:tc>
                  <a:txBody>
                    <a:bodyPr/>
                    <a:lstStyle/>
                    <a:p>
                      <a:pPr indent="0" lvl="0" marL="0" marR="0" rtl="0" algn="ctr">
                        <a:spcBef>
                          <a:spcPts val="0"/>
                        </a:spcBef>
                        <a:spcAft>
                          <a:spcPts val="0"/>
                        </a:spcAft>
                        <a:buNone/>
                      </a:pPr>
                      <a:r>
                        <a:rPr lang="hu-HU" sz="1350"/>
                        <a:t>1995</a:t>
                      </a:r>
                      <a:endParaRPr sz="1350"/>
                    </a:p>
                  </a:txBody>
                  <a:tcPr marT="45725" marB="45725" marR="87625" marL="87625"/>
                </a:tc>
                <a:tc>
                  <a:txBody>
                    <a:bodyPr/>
                    <a:lstStyle/>
                    <a:p>
                      <a:pPr indent="0" lvl="0" marL="0" marR="0" rtl="0" algn="ctr">
                        <a:spcBef>
                          <a:spcPts val="0"/>
                        </a:spcBef>
                        <a:spcAft>
                          <a:spcPts val="0"/>
                        </a:spcAft>
                        <a:buNone/>
                      </a:pPr>
                      <a:r>
                        <a:rPr lang="hu-HU" sz="1350"/>
                        <a:t>2002</a:t>
                      </a:r>
                      <a:endParaRPr sz="1350"/>
                    </a:p>
                  </a:txBody>
                  <a:tcPr marT="45725" marB="45725" marR="87625" marL="87625"/>
                </a:tc>
                <a:tc>
                  <a:txBody>
                    <a:bodyPr/>
                    <a:lstStyle/>
                    <a:p>
                      <a:pPr indent="0" lvl="0" marL="0" marR="0" rtl="0" algn="ctr">
                        <a:spcBef>
                          <a:spcPts val="0"/>
                        </a:spcBef>
                        <a:spcAft>
                          <a:spcPts val="0"/>
                        </a:spcAft>
                        <a:buNone/>
                      </a:pPr>
                      <a:r>
                        <a:rPr lang="hu-HU" sz="1350"/>
                        <a:t>2006</a:t>
                      </a:r>
                      <a:endParaRPr sz="1350"/>
                    </a:p>
                  </a:txBody>
                  <a:tcPr marT="45725" marB="45725" marR="87625" marL="87625"/>
                </a:tc>
                <a:tc>
                  <a:txBody>
                    <a:bodyPr/>
                    <a:lstStyle/>
                    <a:p>
                      <a:pPr indent="0" lvl="0" marL="0" marR="0" rtl="0" algn="ctr">
                        <a:spcBef>
                          <a:spcPts val="0"/>
                        </a:spcBef>
                        <a:spcAft>
                          <a:spcPts val="0"/>
                        </a:spcAft>
                        <a:buNone/>
                      </a:pPr>
                      <a:r>
                        <a:rPr lang="hu-HU" sz="1350"/>
                        <a:t>2013</a:t>
                      </a:r>
                      <a:endParaRPr sz="1350"/>
                    </a:p>
                  </a:txBody>
                  <a:tcPr marT="45725" marB="45725" marR="87625" marL="87625"/>
                </a:tc>
              </a:tr>
              <a:tr h="639400">
                <a:tc>
                  <a:txBody>
                    <a:bodyPr/>
                    <a:lstStyle/>
                    <a:p>
                      <a:pPr indent="0" lvl="0" marL="0" marR="0" rtl="0" algn="l">
                        <a:spcBef>
                          <a:spcPts val="0"/>
                        </a:spcBef>
                        <a:spcAft>
                          <a:spcPts val="0"/>
                        </a:spcAft>
                        <a:buNone/>
                      </a:pPr>
                      <a:r>
                        <a:rPr lang="hu-HU" sz="1350"/>
                        <a:t>Normál</a:t>
                      </a:r>
                      <a:endParaRPr sz="1350"/>
                    </a:p>
                  </a:txBody>
                  <a:tcPr marT="45725" marB="45725" marR="87625" marL="87625"/>
                </a:tc>
                <a:tc>
                  <a:txBody>
                    <a:bodyPr/>
                    <a:lstStyle/>
                    <a:p>
                      <a:pPr indent="0" lvl="0" marL="0" marR="0" rtl="0" algn="ctr">
                        <a:spcBef>
                          <a:spcPts val="0"/>
                        </a:spcBef>
                        <a:spcAft>
                          <a:spcPts val="0"/>
                        </a:spcAft>
                        <a:buNone/>
                      </a:pPr>
                      <a:r>
                        <a:rPr lang="hu-HU" sz="1350"/>
                        <a:t>75.4</a:t>
                      </a:r>
                      <a:endParaRPr sz="1350"/>
                    </a:p>
                  </a:txBody>
                  <a:tcPr marT="45725" marB="45725" marR="87625" marL="87625"/>
                </a:tc>
                <a:tc>
                  <a:txBody>
                    <a:bodyPr/>
                    <a:lstStyle/>
                    <a:p>
                      <a:pPr indent="0" lvl="0" marL="0" marR="0" rtl="0" algn="ctr">
                        <a:spcBef>
                          <a:spcPts val="0"/>
                        </a:spcBef>
                        <a:spcAft>
                          <a:spcPts val="0"/>
                        </a:spcAft>
                        <a:buNone/>
                      </a:pPr>
                      <a:r>
                        <a:rPr lang="hu-HU" sz="1350"/>
                        <a:t>69.5</a:t>
                      </a:r>
                      <a:endParaRPr sz="1350"/>
                    </a:p>
                  </a:txBody>
                  <a:tcPr marT="45725" marB="45725" marR="87625" marL="87625"/>
                </a:tc>
                <a:tc>
                  <a:txBody>
                    <a:bodyPr/>
                    <a:lstStyle/>
                    <a:p>
                      <a:pPr indent="0" lvl="0" marL="0" marR="0" rtl="0" algn="ctr">
                        <a:spcBef>
                          <a:spcPts val="0"/>
                        </a:spcBef>
                        <a:spcAft>
                          <a:spcPts val="0"/>
                        </a:spcAft>
                        <a:buNone/>
                      </a:pPr>
                      <a:r>
                        <a:rPr lang="hu-HU" sz="1350"/>
                        <a:t>71.6</a:t>
                      </a:r>
                      <a:endParaRPr sz="1350"/>
                    </a:p>
                  </a:txBody>
                  <a:tcPr marT="45725" marB="45725" marR="87625" marL="87625"/>
                </a:tc>
                <a:tc>
                  <a:txBody>
                    <a:bodyPr/>
                    <a:lstStyle/>
                    <a:p>
                      <a:pPr indent="0" lvl="0" marL="0" marR="0" rtl="0" algn="ctr">
                        <a:spcBef>
                          <a:spcPts val="0"/>
                        </a:spcBef>
                        <a:spcAft>
                          <a:spcPts val="0"/>
                        </a:spcAft>
                        <a:buNone/>
                      </a:pPr>
                      <a:r>
                        <a:rPr lang="hu-HU" sz="1350"/>
                        <a:t>68.1</a:t>
                      </a:r>
                      <a:endParaRPr sz="1350"/>
                    </a:p>
                  </a:txBody>
                  <a:tcPr marT="45725" marB="45725" marR="87625" marL="87625"/>
                </a:tc>
                <a:tc>
                  <a:txBody>
                    <a:bodyPr/>
                    <a:lstStyle/>
                    <a:p>
                      <a:pPr indent="0" lvl="0" marL="0" marR="0" rtl="0" algn="ctr">
                        <a:spcBef>
                          <a:spcPts val="0"/>
                        </a:spcBef>
                        <a:spcAft>
                          <a:spcPts val="0"/>
                        </a:spcAft>
                        <a:buNone/>
                      </a:pPr>
                      <a:r>
                        <a:rPr lang="hu-HU" sz="1350"/>
                        <a:t>70.4</a:t>
                      </a:r>
                      <a:endParaRPr sz="1350"/>
                    </a:p>
                  </a:txBody>
                  <a:tcPr marT="45725" marB="45725" marR="87625" marL="87625"/>
                </a:tc>
              </a:tr>
              <a:tr h="639400">
                <a:tc>
                  <a:txBody>
                    <a:bodyPr/>
                    <a:lstStyle/>
                    <a:p>
                      <a:pPr indent="0" lvl="0" marL="0" marR="0" rtl="0" algn="l">
                        <a:spcBef>
                          <a:spcPts val="0"/>
                        </a:spcBef>
                        <a:spcAft>
                          <a:spcPts val="0"/>
                        </a:spcAft>
                        <a:buNone/>
                      </a:pPr>
                      <a:r>
                        <a:rPr lang="hu-HU" sz="1350"/>
                        <a:t>Enyhe</a:t>
                      </a:r>
                      <a:endParaRPr sz="1350"/>
                    </a:p>
                  </a:txBody>
                  <a:tcPr marT="45725" marB="45725" marR="87625" marL="87625"/>
                </a:tc>
                <a:tc>
                  <a:txBody>
                    <a:bodyPr/>
                    <a:lstStyle/>
                    <a:p>
                      <a:pPr indent="0" lvl="0" marL="0" marR="0" rtl="0" algn="ctr">
                        <a:spcBef>
                          <a:spcPts val="0"/>
                        </a:spcBef>
                        <a:spcAft>
                          <a:spcPts val="0"/>
                        </a:spcAft>
                        <a:buNone/>
                      </a:pPr>
                      <a:r>
                        <a:rPr lang="hu-HU" sz="1350"/>
                        <a:t>16.8</a:t>
                      </a:r>
                      <a:endParaRPr sz="1350"/>
                    </a:p>
                  </a:txBody>
                  <a:tcPr marT="45725" marB="45725" marR="87625" marL="87625"/>
                </a:tc>
                <a:tc>
                  <a:txBody>
                    <a:bodyPr/>
                    <a:lstStyle/>
                    <a:p>
                      <a:pPr indent="0" lvl="0" marL="0" marR="0" rtl="0" algn="ctr">
                        <a:spcBef>
                          <a:spcPts val="0"/>
                        </a:spcBef>
                        <a:spcAft>
                          <a:spcPts val="0"/>
                        </a:spcAft>
                        <a:buNone/>
                      </a:pPr>
                      <a:r>
                        <a:rPr lang="hu-HU" sz="1350"/>
                        <a:t>17.1</a:t>
                      </a:r>
                      <a:endParaRPr sz="1350"/>
                    </a:p>
                  </a:txBody>
                  <a:tcPr marT="45725" marB="45725" marR="87625" marL="87625"/>
                </a:tc>
                <a:tc>
                  <a:txBody>
                    <a:bodyPr/>
                    <a:lstStyle/>
                    <a:p>
                      <a:pPr indent="0" lvl="0" marL="0" marR="0" rtl="0" algn="ctr">
                        <a:spcBef>
                          <a:spcPts val="0"/>
                        </a:spcBef>
                        <a:spcAft>
                          <a:spcPts val="0"/>
                        </a:spcAft>
                        <a:buNone/>
                      </a:pPr>
                      <a:r>
                        <a:rPr lang="hu-HU" sz="1350"/>
                        <a:t>15.0</a:t>
                      </a:r>
                      <a:endParaRPr sz="1350"/>
                    </a:p>
                  </a:txBody>
                  <a:tcPr marT="45725" marB="45725" marR="87625" marL="87625"/>
                </a:tc>
                <a:tc>
                  <a:txBody>
                    <a:bodyPr/>
                    <a:lstStyle/>
                    <a:p>
                      <a:pPr indent="0" lvl="0" marL="0" marR="0" rtl="0" algn="ctr">
                        <a:spcBef>
                          <a:spcPts val="0"/>
                        </a:spcBef>
                        <a:spcAft>
                          <a:spcPts val="0"/>
                        </a:spcAft>
                        <a:buNone/>
                      </a:pPr>
                      <a:r>
                        <a:rPr lang="hu-HU" sz="1350"/>
                        <a:t>15.1</a:t>
                      </a:r>
                      <a:endParaRPr sz="1350"/>
                    </a:p>
                  </a:txBody>
                  <a:tcPr marT="45725" marB="45725" marR="87625" marL="87625"/>
                </a:tc>
                <a:tc>
                  <a:txBody>
                    <a:bodyPr/>
                    <a:lstStyle/>
                    <a:p>
                      <a:pPr indent="0" lvl="0" marL="0" marR="0" rtl="0" algn="ctr">
                        <a:spcBef>
                          <a:spcPts val="0"/>
                        </a:spcBef>
                        <a:spcAft>
                          <a:spcPts val="0"/>
                        </a:spcAft>
                        <a:buNone/>
                      </a:pPr>
                      <a:r>
                        <a:rPr lang="hu-HU" sz="1350"/>
                        <a:t>12.8</a:t>
                      </a:r>
                      <a:endParaRPr sz="1350"/>
                    </a:p>
                  </a:txBody>
                  <a:tcPr marT="45725" marB="45725" marR="87625" marL="87625"/>
                </a:tc>
              </a:tr>
              <a:tr h="639400">
                <a:tc>
                  <a:txBody>
                    <a:bodyPr/>
                    <a:lstStyle/>
                    <a:p>
                      <a:pPr indent="0" lvl="0" marL="0" marR="0" rtl="0" algn="l">
                        <a:spcBef>
                          <a:spcPts val="0"/>
                        </a:spcBef>
                        <a:spcAft>
                          <a:spcPts val="0"/>
                        </a:spcAft>
                        <a:buNone/>
                      </a:pPr>
                      <a:r>
                        <a:rPr lang="hu-HU" sz="1350"/>
                        <a:t>Közepes</a:t>
                      </a:r>
                      <a:endParaRPr sz="1350"/>
                    </a:p>
                  </a:txBody>
                  <a:tcPr marT="45725" marB="45725" marR="87625" marL="87625"/>
                </a:tc>
                <a:tc>
                  <a:txBody>
                    <a:bodyPr/>
                    <a:lstStyle/>
                    <a:p>
                      <a:pPr indent="0" lvl="0" marL="0" marR="0" rtl="0" algn="ctr">
                        <a:spcBef>
                          <a:spcPts val="0"/>
                        </a:spcBef>
                        <a:spcAft>
                          <a:spcPts val="0"/>
                        </a:spcAft>
                        <a:buNone/>
                      </a:pPr>
                      <a:r>
                        <a:rPr lang="hu-HU" sz="1350"/>
                        <a:t>4.6</a:t>
                      </a:r>
                      <a:endParaRPr sz="1350"/>
                    </a:p>
                  </a:txBody>
                  <a:tcPr marT="45725" marB="45725" marR="87625" marL="87625"/>
                </a:tc>
                <a:tc>
                  <a:txBody>
                    <a:bodyPr/>
                    <a:lstStyle/>
                    <a:p>
                      <a:pPr indent="0" lvl="0" marL="0" marR="0" rtl="0" algn="ctr">
                        <a:spcBef>
                          <a:spcPts val="0"/>
                        </a:spcBef>
                        <a:spcAft>
                          <a:spcPts val="0"/>
                        </a:spcAft>
                        <a:buNone/>
                      </a:pPr>
                      <a:r>
                        <a:rPr lang="hu-HU" sz="1350"/>
                        <a:t>6.4</a:t>
                      </a:r>
                      <a:endParaRPr sz="1350"/>
                    </a:p>
                  </a:txBody>
                  <a:tcPr marT="45725" marB="45725" marR="87625" marL="87625"/>
                </a:tc>
                <a:tc>
                  <a:txBody>
                    <a:bodyPr/>
                    <a:lstStyle/>
                    <a:p>
                      <a:pPr indent="0" lvl="0" marL="0" marR="0" rtl="0" algn="ctr">
                        <a:spcBef>
                          <a:spcPts val="0"/>
                        </a:spcBef>
                        <a:spcAft>
                          <a:spcPts val="0"/>
                        </a:spcAft>
                        <a:buNone/>
                      </a:pPr>
                      <a:r>
                        <a:rPr lang="hu-HU" sz="1350"/>
                        <a:t>5.8</a:t>
                      </a:r>
                      <a:endParaRPr sz="1350"/>
                    </a:p>
                  </a:txBody>
                  <a:tcPr marT="45725" marB="45725" marR="87625" marL="87625"/>
                </a:tc>
                <a:tc>
                  <a:txBody>
                    <a:bodyPr/>
                    <a:lstStyle/>
                    <a:p>
                      <a:pPr indent="0" lvl="0" marL="0" marR="0" rtl="0" algn="ctr">
                        <a:spcBef>
                          <a:spcPts val="0"/>
                        </a:spcBef>
                        <a:spcAft>
                          <a:spcPts val="0"/>
                        </a:spcAft>
                        <a:buNone/>
                      </a:pPr>
                      <a:r>
                        <a:rPr lang="hu-HU" sz="1350"/>
                        <a:t>6.1</a:t>
                      </a:r>
                      <a:endParaRPr sz="1350"/>
                    </a:p>
                  </a:txBody>
                  <a:tcPr marT="45725" marB="45725" marR="87625" marL="87625"/>
                </a:tc>
                <a:tc>
                  <a:txBody>
                    <a:bodyPr/>
                    <a:lstStyle/>
                    <a:p>
                      <a:pPr indent="0" lvl="0" marL="0" marR="0" rtl="0" algn="ctr">
                        <a:spcBef>
                          <a:spcPts val="0"/>
                        </a:spcBef>
                        <a:spcAft>
                          <a:spcPts val="0"/>
                        </a:spcAft>
                        <a:buNone/>
                      </a:pPr>
                      <a:r>
                        <a:rPr lang="hu-HU" sz="1350"/>
                        <a:t>6.8</a:t>
                      </a:r>
                      <a:endParaRPr sz="1350"/>
                    </a:p>
                  </a:txBody>
                  <a:tcPr marT="45725" marB="45725" marR="87625" marL="87625"/>
                </a:tc>
              </a:tr>
              <a:tr h="639400">
                <a:tc>
                  <a:txBody>
                    <a:bodyPr/>
                    <a:lstStyle/>
                    <a:p>
                      <a:pPr indent="0" lvl="0" marL="0" marR="0" rtl="0" algn="l">
                        <a:spcBef>
                          <a:spcPts val="0"/>
                        </a:spcBef>
                        <a:spcAft>
                          <a:spcPts val="0"/>
                        </a:spcAft>
                        <a:buNone/>
                      </a:pPr>
                      <a:r>
                        <a:rPr lang="hu-HU" sz="1350"/>
                        <a:t>Súlyos</a:t>
                      </a:r>
                      <a:endParaRPr sz="1350"/>
                    </a:p>
                  </a:txBody>
                  <a:tcPr marT="45725" marB="45725" marR="87625" marL="87625"/>
                </a:tc>
                <a:tc>
                  <a:txBody>
                    <a:bodyPr/>
                    <a:lstStyle/>
                    <a:p>
                      <a:pPr indent="0" lvl="0" marL="0" marR="0" rtl="0" algn="ctr">
                        <a:spcBef>
                          <a:spcPts val="0"/>
                        </a:spcBef>
                        <a:spcAft>
                          <a:spcPts val="0"/>
                        </a:spcAft>
                        <a:buNone/>
                      </a:pPr>
                      <a:r>
                        <a:rPr lang="hu-HU" sz="1350"/>
                        <a:t>2.9</a:t>
                      </a:r>
                      <a:endParaRPr sz="1350"/>
                    </a:p>
                  </a:txBody>
                  <a:tcPr marT="45725" marB="45725" marR="87625" marL="87625"/>
                </a:tc>
                <a:tc>
                  <a:txBody>
                    <a:bodyPr/>
                    <a:lstStyle/>
                    <a:p>
                      <a:pPr indent="0" lvl="0" marL="0" marR="0" rtl="0" algn="ctr">
                        <a:spcBef>
                          <a:spcPts val="0"/>
                        </a:spcBef>
                        <a:spcAft>
                          <a:spcPts val="0"/>
                        </a:spcAft>
                        <a:buNone/>
                      </a:pPr>
                      <a:r>
                        <a:rPr lang="hu-HU" sz="1350"/>
                        <a:t>7.0</a:t>
                      </a:r>
                      <a:endParaRPr sz="1350"/>
                    </a:p>
                  </a:txBody>
                  <a:tcPr marT="45725" marB="45725" marR="87625" marL="87625"/>
                </a:tc>
                <a:tc>
                  <a:txBody>
                    <a:bodyPr/>
                    <a:lstStyle/>
                    <a:p>
                      <a:pPr indent="0" lvl="0" marL="0" marR="0" rtl="0" algn="ctr">
                        <a:spcBef>
                          <a:spcPts val="0"/>
                        </a:spcBef>
                        <a:spcAft>
                          <a:spcPts val="0"/>
                        </a:spcAft>
                        <a:buNone/>
                      </a:pPr>
                      <a:r>
                        <a:rPr lang="hu-HU" sz="1350"/>
                        <a:t>7.6</a:t>
                      </a:r>
                      <a:endParaRPr sz="1350"/>
                    </a:p>
                  </a:txBody>
                  <a:tcPr marT="45725" marB="45725" marR="87625" marL="87625"/>
                </a:tc>
                <a:tc>
                  <a:txBody>
                    <a:bodyPr/>
                    <a:lstStyle/>
                    <a:p>
                      <a:pPr indent="0" lvl="0" marL="0" marR="0" rtl="0" algn="ctr">
                        <a:spcBef>
                          <a:spcPts val="0"/>
                        </a:spcBef>
                        <a:spcAft>
                          <a:spcPts val="0"/>
                        </a:spcAft>
                        <a:buNone/>
                      </a:pPr>
                      <a:r>
                        <a:rPr lang="hu-HU" sz="1350"/>
                        <a:t>10.7</a:t>
                      </a:r>
                      <a:endParaRPr sz="1350"/>
                    </a:p>
                  </a:txBody>
                  <a:tcPr marT="45725" marB="45725" marR="87625" marL="87625"/>
                </a:tc>
                <a:tc>
                  <a:txBody>
                    <a:bodyPr/>
                    <a:lstStyle/>
                    <a:p>
                      <a:pPr indent="0" lvl="0" marL="0" marR="0" rtl="0" algn="ctr">
                        <a:spcBef>
                          <a:spcPts val="0"/>
                        </a:spcBef>
                        <a:spcAft>
                          <a:spcPts val="0"/>
                        </a:spcAft>
                        <a:buNone/>
                      </a:pPr>
                      <a:r>
                        <a:rPr lang="hu-HU" sz="1350"/>
                        <a:t>9.9</a:t>
                      </a:r>
                      <a:endParaRPr sz="1350"/>
                    </a:p>
                  </a:txBody>
                  <a:tcPr marT="45725" marB="45725" marR="87625" marL="87625"/>
                </a:tc>
              </a:tr>
            </a:tbl>
          </a:graphicData>
        </a:graphic>
      </p:graphicFrame>
      <p:sp>
        <p:nvSpPr>
          <p:cNvPr id="413" name="Google Shape;413;p9"/>
          <p:cNvSpPr txBox="1"/>
          <p:nvPr>
            <p:ph idx="2" type="body"/>
          </p:nvPr>
        </p:nvSpPr>
        <p:spPr>
          <a:xfrm>
            <a:off x="2462689" y="6134735"/>
            <a:ext cx="4212431" cy="720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2"/>
              </a:buClr>
              <a:buSzPts val="900"/>
              <a:buNone/>
            </a:pPr>
            <a:r>
              <a:t/>
            </a:r>
            <a:endParaRPr/>
          </a:p>
        </p:txBody>
      </p:sp>
      <p:sp>
        <p:nvSpPr>
          <p:cNvPr id="414" name="Google Shape;414;p9"/>
          <p:cNvSpPr txBox="1"/>
          <p:nvPr>
            <p:ph idx="3" type="body"/>
          </p:nvPr>
        </p:nvSpPr>
        <p:spPr>
          <a:xfrm>
            <a:off x="6678216" y="6134735"/>
            <a:ext cx="2465784" cy="720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2"/>
              </a:buClr>
              <a:buSzPts val="9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téma">
  <a:themeElements>
    <a:clrScheme name="Semmelweis Egyetem">
      <a:dk1>
        <a:srgbClr val="242F62"/>
      </a:dk1>
      <a:lt1>
        <a:srgbClr val="FFFFFF"/>
      </a:lt1>
      <a:dk2>
        <a:srgbClr val="242F62"/>
      </a:dk2>
      <a:lt2>
        <a:srgbClr val="E3D496"/>
      </a:lt2>
      <a:accent1>
        <a:srgbClr val="B3A16E"/>
      </a:accent1>
      <a:accent2>
        <a:srgbClr val="E3D496"/>
      </a:accent2>
      <a:accent3>
        <a:srgbClr val="B3A16E"/>
      </a:accent3>
      <a:accent4>
        <a:srgbClr val="E3D496"/>
      </a:accent4>
      <a:accent5>
        <a:srgbClr val="B3A16E"/>
      </a:accent5>
      <a:accent6>
        <a:srgbClr val="E3D496"/>
      </a:accent6>
      <a:hlink>
        <a:srgbClr val="B3A16E"/>
      </a:hlink>
      <a:folHlink>
        <a:srgbClr val="B3A1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tém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2016-11-11T17:10:54Z</dcterms:created>
  <dc:creator>Gyorgy Purebl</dc:creator>
</cp:coreProperties>
</file>